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38" r:id="rId5"/>
    <p:sldMasterId id="2147483705" r:id="rId6"/>
    <p:sldMasterId id="2147483698" r:id="rId7"/>
    <p:sldMasterId id="2147483710" r:id="rId8"/>
  </p:sldMasterIdLst>
  <p:notesMasterIdLst>
    <p:notesMasterId r:id="rId17"/>
  </p:notesMasterIdLst>
  <p:handoutMasterIdLst>
    <p:handoutMasterId r:id="rId18"/>
  </p:handoutMasterIdLst>
  <p:sldIdLst>
    <p:sldId id="341" r:id="rId9"/>
    <p:sldId id="352" r:id="rId10"/>
    <p:sldId id="353" r:id="rId11"/>
    <p:sldId id="308" r:id="rId12"/>
    <p:sldId id="278" r:id="rId13"/>
    <p:sldId id="309" r:id="rId14"/>
    <p:sldId id="304" r:id="rId15"/>
    <p:sldId id="335" r:id="rId16"/>
  </p:sldIdLst>
  <p:sldSz cx="24120475" cy="13679488"/>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0B"/>
    <a:srgbClr val="EA560D"/>
    <a:srgbClr val="8BB793"/>
    <a:srgbClr val="24B8CE"/>
    <a:srgbClr val="F39869"/>
    <a:srgbClr val="A6D6CC"/>
    <a:srgbClr val="ED949B"/>
    <a:srgbClr val="87878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35" autoAdjust="0"/>
    <p:restoredTop sz="94660"/>
  </p:normalViewPr>
  <p:slideViewPr>
    <p:cSldViewPr snapToGrid="0">
      <p:cViewPr varScale="1">
        <p:scale>
          <a:sx n="51" d="100"/>
          <a:sy n="51" d="100"/>
        </p:scale>
        <p:origin x="180" y="426"/>
      </p:cViewPr>
      <p:guideLst/>
    </p:cSldViewPr>
  </p:slideViewPr>
  <p:notesTextViewPr>
    <p:cViewPr>
      <p:scale>
        <a:sx n="3" d="2"/>
        <a:sy n="3" d="2"/>
      </p:scale>
      <p:origin x="0" y="0"/>
    </p:cViewPr>
  </p:notesTextViewPr>
  <p:notesViewPr>
    <p:cSldViewPr snapToGrid="0">
      <p:cViewPr varScale="1">
        <p:scale>
          <a:sx n="84" d="100"/>
          <a:sy n="84" d="100"/>
        </p:scale>
        <p:origin x="23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EB2F90F-DD6F-4BB0-AF6C-3FF10061745D}"/>
              </a:ext>
            </a:extLst>
          </p:cNvPr>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ADCBD971-BE31-4E87-A930-E4729EC19657}"/>
              </a:ext>
            </a:extLst>
          </p:cNvPr>
          <p:cNvSpPr>
            <a:spLocks noGrp="1"/>
          </p:cNvSpPr>
          <p:nvPr>
            <p:ph type="dt" sz="quarter" idx="1"/>
          </p:nvPr>
        </p:nvSpPr>
        <p:spPr>
          <a:xfrm>
            <a:off x="4023992" y="0"/>
            <a:ext cx="3078427" cy="513508"/>
          </a:xfrm>
          <a:prstGeom prst="rect">
            <a:avLst/>
          </a:prstGeom>
        </p:spPr>
        <p:txBody>
          <a:bodyPr vert="horz" lIns="99048" tIns="49524" rIns="99048" bIns="49524" rtlCol="0"/>
          <a:lstStyle>
            <a:lvl1pPr algn="r">
              <a:defRPr sz="1300"/>
            </a:lvl1pPr>
          </a:lstStyle>
          <a:p>
            <a:fld id="{FD57479F-062A-4165-B419-B8D14CFBE7A6}" type="datetimeFigureOut">
              <a:rPr lang="fr-FR" smtClean="0"/>
              <a:t>14/12/2022</a:t>
            </a:fld>
            <a:endParaRPr lang="fr-FR"/>
          </a:p>
        </p:txBody>
      </p:sp>
      <p:sp>
        <p:nvSpPr>
          <p:cNvPr id="4" name="Espace réservé du pied de page 3">
            <a:extLst>
              <a:ext uri="{FF2B5EF4-FFF2-40B4-BE49-F238E27FC236}">
                <a16:creationId xmlns:a16="http://schemas.microsoft.com/office/drawing/2014/main" id="{A1B0112B-B4AF-48DD-B89F-9F28BCC1A271}"/>
              </a:ext>
            </a:extLst>
          </p:cNvPr>
          <p:cNvSpPr>
            <a:spLocks noGrp="1"/>
          </p:cNvSpPr>
          <p:nvPr>
            <p:ph type="ftr" sz="quarter" idx="2"/>
          </p:nvPr>
        </p:nvSpPr>
        <p:spPr>
          <a:xfrm>
            <a:off x="0" y="9721108"/>
            <a:ext cx="3078427" cy="513507"/>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5FC382BD-342C-42D8-B552-028FF40F7008}"/>
              </a:ext>
            </a:extLst>
          </p:cNvPr>
          <p:cNvSpPr>
            <a:spLocks noGrp="1"/>
          </p:cNvSpPr>
          <p:nvPr>
            <p:ph type="sldNum" sz="quarter" idx="3"/>
          </p:nvPr>
        </p:nvSpPr>
        <p:spPr>
          <a:xfrm>
            <a:off x="4023992" y="9721108"/>
            <a:ext cx="3078427" cy="513507"/>
          </a:xfrm>
          <a:prstGeom prst="rect">
            <a:avLst/>
          </a:prstGeom>
        </p:spPr>
        <p:txBody>
          <a:bodyPr vert="horz" lIns="99048" tIns="49524" rIns="99048" bIns="49524" rtlCol="0" anchor="b"/>
          <a:lstStyle>
            <a:lvl1pPr algn="r">
              <a:defRPr sz="1300"/>
            </a:lvl1pPr>
          </a:lstStyle>
          <a:p>
            <a:fld id="{C76AB751-277B-4432-97EC-66DE89860923}" type="slidenum">
              <a:rPr lang="fr-FR" smtClean="0"/>
              <a:t>‹N°›</a:t>
            </a:fld>
            <a:endParaRPr lang="fr-FR"/>
          </a:p>
        </p:txBody>
      </p:sp>
    </p:spTree>
    <p:extLst>
      <p:ext uri="{BB962C8B-B14F-4D97-AF65-F5344CB8AC3E}">
        <p14:creationId xmlns:p14="http://schemas.microsoft.com/office/powerpoint/2010/main" val="145730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C2EFAD99-9304-4DB8-89E3-D2C0935DC912}" type="datetimeFigureOut">
              <a:rPr lang="fr-FR" smtClean="0"/>
              <a:t>14/12/2022</a:t>
            </a:fld>
            <a:endParaRPr lang="fr-FR"/>
          </a:p>
        </p:txBody>
      </p:sp>
      <p:sp>
        <p:nvSpPr>
          <p:cNvPr id="4" name="Espace réservé de l'image des diapositives 3"/>
          <p:cNvSpPr>
            <a:spLocks noGrp="1" noRot="1" noChangeAspect="1"/>
          </p:cNvSpPr>
          <p:nvPr>
            <p:ph type="sldImg" idx="2"/>
          </p:nvPr>
        </p:nvSpPr>
        <p:spPr>
          <a:xfrm>
            <a:off x="506413" y="1279525"/>
            <a:ext cx="6091237"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notes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1975C750-2D19-47EE-BD8A-8BEE9EED6671}" type="slidenum">
              <a:rPr lang="fr-FR" smtClean="0"/>
              <a:t>‹N°›</a:t>
            </a:fld>
            <a:endParaRPr lang="fr-FR"/>
          </a:p>
        </p:txBody>
      </p:sp>
    </p:spTree>
    <p:extLst>
      <p:ext uri="{BB962C8B-B14F-4D97-AF65-F5344CB8AC3E}">
        <p14:creationId xmlns:p14="http://schemas.microsoft.com/office/powerpoint/2010/main" val="1766385144"/>
      </p:ext>
    </p:extLst>
  </p:cSld>
  <p:clrMap bg1="lt1" tx1="dk1" bg2="lt2" tx2="dk2" accent1="accent1" accent2="accent2" accent3="accent3" accent4="accent4" accent5="accent5" accent6="accent6" hlink="hlink" folHlink="folHlink"/>
  <p:notesStyle>
    <a:lvl1pPr marL="0" algn="l" defTabSz="1831543" rtl="0" eaLnBrk="1" latinLnBrk="0" hangingPunct="1">
      <a:defRPr sz="2404" kern="1200">
        <a:solidFill>
          <a:schemeClr val="tx1"/>
        </a:solidFill>
        <a:latin typeface="+mn-lt"/>
        <a:ea typeface="+mn-ea"/>
        <a:cs typeface="+mn-cs"/>
      </a:defRPr>
    </a:lvl1pPr>
    <a:lvl2pPr marL="915772" algn="l" defTabSz="1831543" rtl="0" eaLnBrk="1" latinLnBrk="0" hangingPunct="1">
      <a:defRPr sz="2404" kern="1200">
        <a:solidFill>
          <a:schemeClr val="tx1"/>
        </a:solidFill>
        <a:latin typeface="+mn-lt"/>
        <a:ea typeface="+mn-ea"/>
        <a:cs typeface="+mn-cs"/>
      </a:defRPr>
    </a:lvl2pPr>
    <a:lvl3pPr marL="1831543" algn="l" defTabSz="1831543" rtl="0" eaLnBrk="1" latinLnBrk="0" hangingPunct="1">
      <a:defRPr sz="2404" kern="1200">
        <a:solidFill>
          <a:schemeClr val="tx1"/>
        </a:solidFill>
        <a:latin typeface="+mn-lt"/>
        <a:ea typeface="+mn-ea"/>
        <a:cs typeface="+mn-cs"/>
      </a:defRPr>
    </a:lvl3pPr>
    <a:lvl4pPr marL="2747315" algn="l" defTabSz="1831543" rtl="0" eaLnBrk="1" latinLnBrk="0" hangingPunct="1">
      <a:defRPr sz="2404" kern="1200">
        <a:solidFill>
          <a:schemeClr val="tx1"/>
        </a:solidFill>
        <a:latin typeface="+mn-lt"/>
        <a:ea typeface="+mn-ea"/>
        <a:cs typeface="+mn-cs"/>
      </a:defRPr>
    </a:lvl4pPr>
    <a:lvl5pPr marL="3663086" algn="l" defTabSz="1831543" rtl="0" eaLnBrk="1" latinLnBrk="0" hangingPunct="1">
      <a:defRPr sz="2404" kern="1200">
        <a:solidFill>
          <a:schemeClr val="tx1"/>
        </a:solidFill>
        <a:latin typeface="+mn-lt"/>
        <a:ea typeface="+mn-ea"/>
        <a:cs typeface="+mn-cs"/>
      </a:defRPr>
    </a:lvl5pPr>
    <a:lvl6pPr marL="4578858" algn="l" defTabSz="1831543" rtl="0" eaLnBrk="1" latinLnBrk="0" hangingPunct="1">
      <a:defRPr sz="2404" kern="1200">
        <a:solidFill>
          <a:schemeClr val="tx1"/>
        </a:solidFill>
        <a:latin typeface="+mn-lt"/>
        <a:ea typeface="+mn-ea"/>
        <a:cs typeface="+mn-cs"/>
      </a:defRPr>
    </a:lvl6pPr>
    <a:lvl7pPr marL="5494630" algn="l" defTabSz="1831543" rtl="0" eaLnBrk="1" latinLnBrk="0" hangingPunct="1">
      <a:defRPr sz="2404" kern="1200">
        <a:solidFill>
          <a:schemeClr val="tx1"/>
        </a:solidFill>
        <a:latin typeface="+mn-lt"/>
        <a:ea typeface="+mn-ea"/>
        <a:cs typeface="+mn-cs"/>
      </a:defRPr>
    </a:lvl7pPr>
    <a:lvl8pPr marL="6410401" algn="l" defTabSz="1831543" rtl="0" eaLnBrk="1" latinLnBrk="0" hangingPunct="1">
      <a:defRPr sz="2404" kern="1200">
        <a:solidFill>
          <a:schemeClr val="tx1"/>
        </a:solidFill>
        <a:latin typeface="+mn-lt"/>
        <a:ea typeface="+mn-ea"/>
        <a:cs typeface="+mn-cs"/>
      </a:defRPr>
    </a:lvl8pPr>
    <a:lvl9pPr marL="7326173" algn="l" defTabSz="1831543" rtl="0" eaLnBrk="1" latinLnBrk="0" hangingPunct="1">
      <a:defRPr sz="24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2">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09D14649-BF7E-416C-B481-3AD3D18C4416}"/>
              </a:ext>
            </a:extLst>
          </p:cNvPr>
          <p:cNvSpPr>
            <a:spLocks noGrp="1"/>
          </p:cNvSpPr>
          <p:nvPr>
            <p:ph type="body" sz="quarter" idx="14"/>
          </p:nvPr>
        </p:nvSpPr>
        <p:spPr>
          <a:xfrm>
            <a:off x="1244462" y="6553705"/>
            <a:ext cx="11667600" cy="714882"/>
          </a:xfrm>
          <a:prstGeom prst="rect">
            <a:avLst/>
          </a:prstGeom>
        </p:spPr>
        <p:txBody>
          <a:bodyPr/>
          <a:lstStyle>
            <a:lvl1pPr marL="0" indent="0">
              <a:buNone/>
              <a:defRPr sz="7000" b="0"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9" name="Espace réservé du texte 10">
            <a:extLst>
              <a:ext uri="{FF2B5EF4-FFF2-40B4-BE49-F238E27FC236}">
                <a16:creationId xmlns:a16="http://schemas.microsoft.com/office/drawing/2014/main" id="{1F981AB3-C29D-4359-8C46-7129C680DAA9}"/>
              </a:ext>
            </a:extLst>
          </p:cNvPr>
          <p:cNvSpPr>
            <a:spLocks noGrp="1"/>
          </p:cNvSpPr>
          <p:nvPr>
            <p:ph type="body" sz="quarter" idx="15"/>
          </p:nvPr>
        </p:nvSpPr>
        <p:spPr>
          <a:xfrm>
            <a:off x="1244462" y="7352871"/>
            <a:ext cx="11667600" cy="714882"/>
          </a:xfrm>
          <a:prstGeom prst="rect">
            <a:avLst/>
          </a:prstGeom>
        </p:spPr>
        <p:txBody>
          <a:bodyPr/>
          <a:lstStyle>
            <a:lvl1pPr marL="0" indent="0">
              <a:buNone/>
              <a:defRPr sz="7000" b="1"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10" name="Espace réservé du texte 10">
            <a:extLst>
              <a:ext uri="{FF2B5EF4-FFF2-40B4-BE49-F238E27FC236}">
                <a16:creationId xmlns:a16="http://schemas.microsoft.com/office/drawing/2014/main" id="{3324EA7F-65DE-4B57-921B-4AE2CA67D614}"/>
              </a:ext>
            </a:extLst>
          </p:cNvPr>
          <p:cNvSpPr>
            <a:spLocks noGrp="1"/>
          </p:cNvSpPr>
          <p:nvPr>
            <p:ph type="body" sz="quarter" idx="16"/>
          </p:nvPr>
        </p:nvSpPr>
        <p:spPr>
          <a:xfrm>
            <a:off x="1244462" y="8152037"/>
            <a:ext cx="11667600" cy="714882"/>
          </a:xfrm>
          <a:prstGeom prst="rect">
            <a:avLst/>
          </a:prstGeom>
        </p:spPr>
        <p:txBody>
          <a:bodyPr/>
          <a:lstStyle>
            <a:lvl1pPr marL="0" indent="0">
              <a:buNone/>
              <a:defRPr sz="7000" b="0"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11" name="Espace réservé du texte 10">
            <a:extLst>
              <a:ext uri="{FF2B5EF4-FFF2-40B4-BE49-F238E27FC236}">
                <a16:creationId xmlns:a16="http://schemas.microsoft.com/office/drawing/2014/main" id="{AB782056-079D-46D1-8EDE-65BF246F1FAA}"/>
              </a:ext>
            </a:extLst>
          </p:cNvPr>
          <p:cNvSpPr>
            <a:spLocks noGrp="1"/>
          </p:cNvSpPr>
          <p:nvPr>
            <p:ph type="body" sz="quarter" idx="17"/>
          </p:nvPr>
        </p:nvSpPr>
        <p:spPr>
          <a:xfrm>
            <a:off x="1244462" y="8951203"/>
            <a:ext cx="11667600" cy="714882"/>
          </a:xfrm>
          <a:prstGeom prst="rect">
            <a:avLst/>
          </a:prstGeom>
        </p:spPr>
        <p:txBody>
          <a:bodyPr/>
          <a:lstStyle>
            <a:lvl1pPr marL="0" indent="0">
              <a:buNone/>
              <a:defRPr sz="7000" b="1"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30905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10">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0DED1111-1FC5-4E16-A4A2-87C66AC93465}"/>
              </a:ext>
            </a:extLst>
          </p:cNvPr>
          <p:cNvSpPr>
            <a:spLocks noGrp="1"/>
          </p:cNvSpPr>
          <p:nvPr>
            <p:ph type="body" sz="quarter" idx="10"/>
          </p:nvPr>
        </p:nvSpPr>
        <p:spPr>
          <a:xfrm>
            <a:off x="1652400" y="13680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7" name="Espace réservé du texte 6">
            <a:extLst>
              <a:ext uri="{FF2B5EF4-FFF2-40B4-BE49-F238E27FC236}">
                <a16:creationId xmlns:a16="http://schemas.microsoft.com/office/drawing/2014/main" id="{008F2EA5-D478-4AC8-ADBA-0E32012F3BA6}"/>
              </a:ext>
            </a:extLst>
          </p:cNvPr>
          <p:cNvSpPr>
            <a:spLocks noGrp="1"/>
          </p:cNvSpPr>
          <p:nvPr>
            <p:ph type="body" sz="quarter" idx="11"/>
          </p:nvPr>
        </p:nvSpPr>
        <p:spPr>
          <a:xfrm>
            <a:off x="1652588" y="4737100"/>
            <a:ext cx="20915312" cy="7021513"/>
          </a:xfrm>
          <a:prstGeom prst="rect">
            <a:avLst/>
          </a:prstGeom>
        </p:spPr>
        <p:txBody>
          <a:bodyPr/>
          <a:lstStyle>
            <a:lvl1pPr>
              <a:defRPr sz="2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fr-FR" dirty="0"/>
              <a:t>Cliquez pour modifier les styles du texte du masque</a:t>
            </a:r>
          </a:p>
        </p:txBody>
      </p:sp>
    </p:spTree>
    <p:extLst>
      <p:ext uri="{BB962C8B-B14F-4D97-AF65-F5344CB8AC3E}">
        <p14:creationId xmlns:p14="http://schemas.microsoft.com/office/powerpoint/2010/main" val="212271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sur une ligne et contenu ">
    <p:spTree>
      <p:nvGrpSpPr>
        <p:cNvPr id="1" name=""/>
        <p:cNvGrpSpPr/>
        <p:nvPr/>
      </p:nvGrpSpPr>
      <p:grpSpPr>
        <a:xfrm>
          <a:off x="0" y="0"/>
          <a:ext cx="0" cy="0"/>
          <a:chOff x="0" y="0"/>
          <a:chExt cx="0" cy="0"/>
        </a:xfrm>
      </p:grpSpPr>
      <p:sp>
        <p:nvSpPr>
          <p:cNvPr id="2" name="Title 1"/>
          <p:cNvSpPr>
            <a:spLocks noGrp="1"/>
          </p:cNvSpPr>
          <p:nvPr>
            <p:ph type="title"/>
          </p:nvPr>
        </p:nvSpPr>
        <p:spPr>
          <a:xfrm>
            <a:off x="1658283" y="670211"/>
            <a:ext cx="10066025" cy="1914889"/>
          </a:xfrm>
          <a:prstGeom prst="rect">
            <a:avLst/>
          </a:prstGeom>
        </p:spPr>
        <p:txBody>
          <a:bodyPr anchor="b"/>
          <a:lstStyle>
            <a:lvl1pPr algn="l">
              <a:lnSpc>
                <a:spcPct val="85000"/>
              </a:lnSpc>
              <a:defRPr sz="7386">
                <a:solidFill>
                  <a:schemeClr val="tx1"/>
                </a:solidFill>
                <a:latin typeface="Calibri" panose="020F0502020204030204" pitchFamily="34" charset="0"/>
              </a:defRPr>
            </a:lvl1pPr>
          </a:lstStyle>
          <a:p>
            <a:r>
              <a:rPr lang="fr-FR" dirty="0"/>
              <a:t>Modifiez le style du titre</a:t>
            </a:r>
            <a:endParaRPr lang="en-US" dirty="0"/>
          </a:p>
        </p:txBody>
      </p:sp>
      <p:sp>
        <p:nvSpPr>
          <p:cNvPr id="7" name="Content Placeholder 2">
            <a:extLst>
              <a:ext uri="{FF2B5EF4-FFF2-40B4-BE49-F238E27FC236}">
                <a16:creationId xmlns:a16="http://schemas.microsoft.com/office/drawing/2014/main" id="{4068648C-6BEF-4D87-B007-43CBE8215176}"/>
              </a:ext>
            </a:extLst>
          </p:cNvPr>
          <p:cNvSpPr>
            <a:spLocks noGrp="1"/>
          </p:cNvSpPr>
          <p:nvPr>
            <p:ph idx="1"/>
          </p:nvPr>
        </p:nvSpPr>
        <p:spPr>
          <a:xfrm>
            <a:off x="1658280" y="2635948"/>
            <a:ext cx="10066025" cy="8693596"/>
          </a:xfrm>
          <a:prstGeom prst="rect">
            <a:avLst/>
          </a:prstGeom>
        </p:spPr>
        <p:txBody>
          <a:bodyPr/>
          <a:lstStyle>
            <a:lvl1pPr marL="0" indent="0">
              <a:lnSpc>
                <a:spcPct val="90000"/>
              </a:lnSpc>
              <a:buNone/>
              <a:defRPr sz="3165">
                <a:latin typeface="Calibri" panose="020F0502020204030204" pitchFamily="34" charset="0"/>
              </a:defRPr>
            </a:lvl1pPr>
            <a:lvl2pPr marL="452251" indent="-452251">
              <a:lnSpc>
                <a:spcPct val="90000"/>
              </a:lnSpc>
              <a:buClr>
                <a:schemeClr val="bg2"/>
              </a:buClr>
              <a:buFont typeface="Arial" panose="020B0604020202020204" pitchFamily="34" charset="0"/>
              <a:buChar char="•"/>
              <a:defRPr sz="3165">
                <a:latin typeface="Calibri" panose="020F0502020204030204" pitchFamily="34" charset="0"/>
              </a:defRPr>
            </a:lvl2pPr>
            <a:lvl3pPr marL="950566" indent="-481565">
              <a:lnSpc>
                <a:spcPct val="90000"/>
              </a:lnSpc>
              <a:spcBef>
                <a:spcPts val="264"/>
              </a:spcBef>
              <a:buClr>
                <a:schemeClr val="accent2"/>
              </a:buClr>
              <a:buFont typeface="Arial" panose="020B0604020202020204" pitchFamily="34" charset="0"/>
              <a:buChar char="-"/>
              <a:defRPr sz="2902">
                <a:latin typeface="Calibri" panose="020F0502020204030204" pitchFamily="34" charset="0"/>
              </a:defRPr>
            </a:lvl3pPr>
            <a:lvl4pPr marL="0" indent="0">
              <a:lnSpc>
                <a:spcPct val="90000"/>
              </a:lnSpc>
              <a:buNone/>
              <a:defRPr sz="3165" b="1">
                <a:latin typeface="Calibri" panose="020F0502020204030204" pitchFamily="34" charset="0"/>
              </a:defRPr>
            </a:lvl4pPr>
            <a:lvl5pPr marL="0" indent="0">
              <a:lnSpc>
                <a:spcPct val="90000"/>
              </a:lnSpc>
              <a:buNone/>
              <a:defRPr sz="3165">
                <a:latin typeface="Calibri" panose="020F050202020403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737092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4952BE-23CD-48F6-84C9-F76CAC481C5F}"/>
              </a:ext>
            </a:extLst>
          </p:cNvPr>
          <p:cNvSpPr/>
          <p:nvPr userDrawn="1"/>
        </p:nvSpPr>
        <p:spPr>
          <a:xfrm>
            <a:off x="0" y="0"/>
            <a:ext cx="9788400" cy="13716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9CD67346-A13F-4DC5-A992-D2D2D218355A}"/>
              </a:ext>
            </a:extLst>
          </p:cNvPr>
          <p:cNvSpPr>
            <a:spLocks noGrp="1"/>
          </p:cNvSpPr>
          <p:nvPr>
            <p:ph type="body" sz="quarter" idx="10"/>
          </p:nvPr>
        </p:nvSpPr>
        <p:spPr>
          <a:xfrm>
            <a:off x="1609724" y="1807200"/>
            <a:ext cx="58176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3" name="Espace réservé du texte 2">
            <a:extLst>
              <a:ext uri="{FF2B5EF4-FFF2-40B4-BE49-F238E27FC236}">
                <a16:creationId xmlns:a16="http://schemas.microsoft.com/office/drawing/2014/main" id="{2770BBE4-356C-4BB5-8183-F2F4749BC9FF}"/>
              </a:ext>
            </a:extLst>
          </p:cNvPr>
          <p:cNvSpPr>
            <a:spLocks noGrp="1"/>
          </p:cNvSpPr>
          <p:nvPr>
            <p:ph type="body" sz="quarter" idx="11"/>
          </p:nvPr>
        </p:nvSpPr>
        <p:spPr>
          <a:xfrm>
            <a:off x="11887200" y="18432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1" name="Espace réservé du texte 2">
            <a:extLst>
              <a:ext uri="{FF2B5EF4-FFF2-40B4-BE49-F238E27FC236}">
                <a16:creationId xmlns:a16="http://schemas.microsoft.com/office/drawing/2014/main" id="{05ECCC2E-89D3-48E9-B4AD-10C8DDCE26BA}"/>
              </a:ext>
            </a:extLst>
          </p:cNvPr>
          <p:cNvSpPr>
            <a:spLocks noGrp="1"/>
          </p:cNvSpPr>
          <p:nvPr>
            <p:ph type="body" sz="quarter" idx="12"/>
          </p:nvPr>
        </p:nvSpPr>
        <p:spPr>
          <a:xfrm>
            <a:off x="11887200" y="58068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2" name="Espace réservé du texte 2">
            <a:extLst>
              <a:ext uri="{FF2B5EF4-FFF2-40B4-BE49-F238E27FC236}">
                <a16:creationId xmlns:a16="http://schemas.microsoft.com/office/drawing/2014/main" id="{E9516A78-7641-4DCF-BB62-728A1A32284E}"/>
              </a:ext>
            </a:extLst>
          </p:cNvPr>
          <p:cNvSpPr>
            <a:spLocks noGrp="1"/>
          </p:cNvSpPr>
          <p:nvPr>
            <p:ph type="body" sz="quarter" idx="13"/>
          </p:nvPr>
        </p:nvSpPr>
        <p:spPr>
          <a:xfrm>
            <a:off x="11887200" y="94212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28" name="Espace réservé pour une image  27">
            <a:extLst>
              <a:ext uri="{FF2B5EF4-FFF2-40B4-BE49-F238E27FC236}">
                <a16:creationId xmlns:a16="http://schemas.microsoft.com/office/drawing/2014/main" id="{9443E41C-FA66-492F-B241-64C5327C78C4}"/>
              </a:ext>
            </a:extLst>
          </p:cNvPr>
          <p:cNvSpPr>
            <a:spLocks noGrp="1" noChangeAspect="1"/>
          </p:cNvSpPr>
          <p:nvPr>
            <p:ph type="pic" sz="quarter" idx="19"/>
          </p:nvPr>
        </p:nvSpPr>
        <p:spPr>
          <a:xfrm>
            <a:off x="8128800" y="1580788"/>
            <a:ext cx="3009978" cy="3002012"/>
          </a:xfrm>
          <a:prstGeom prst="rect">
            <a:avLst/>
          </a:prstGeom>
          <a:noFill/>
          <a:effectLst>
            <a:softEdge rad="0"/>
          </a:effectLst>
        </p:spPr>
        <p:txBody>
          <a:bodyPr/>
          <a:lstStyle/>
          <a:p>
            <a:endParaRPr lang="fr-FR"/>
          </a:p>
        </p:txBody>
      </p:sp>
      <p:sp>
        <p:nvSpPr>
          <p:cNvPr id="33" name="Espace réservé pour une image  27">
            <a:extLst>
              <a:ext uri="{FF2B5EF4-FFF2-40B4-BE49-F238E27FC236}">
                <a16:creationId xmlns:a16="http://schemas.microsoft.com/office/drawing/2014/main" id="{D7F5FECC-354D-4F28-8DD6-DBFA132AC0F5}"/>
              </a:ext>
            </a:extLst>
          </p:cNvPr>
          <p:cNvSpPr>
            <a:spLocks noGrp="1" noChangeAspect="1"/>
          </p:cNvSpPr>
          <p:nvPr>
            <p:ph type="pic" sz="quarter" idx="20"/>
          </p:nvPr>
        </p:nvSpPr>
        <p:spPr>
          <a:xfrm>
            <a:off x="8117622" y="5479200"/>
            <a:ext cx="3009978" cy="3002012"/>
          </a:xfrm>
          <a:prstGeom prst="rect">
            <a:avLst/>
          </a:prstGeom>
          <a:noFill/>
          <a:effectLst>
            <a:softEdge rad="0"/>
          </a:effectLst>
        </p:spPr>
        <p:txBody>
          <a:bodyPr/>
          <a:lstStyle/>
          <a:p>
            <a:endParaRPr lang="fr-FR"/>
          </a:p>
        </p:txBody>
      </p:sp>
      <p:sp>
        <p:nvSpPr>
          <p:cNvPr id="34" name="Espace réservé pour une image  27">
            <a:extLst>
              <a:ext uri="{FF2B5EF4-FFF2-40B4-BE49-F238E27FC236}">
                <a16:creationId xmlns:a16="http://schemas.microsoft.com/office/drawing/2014/main" id="{D4681046-1F77-4F5F-93B3-1D2C8AA4A2A0}"/>
              </a:ext>
            </a:extLst>
          </p:cNvPr>
          <p:cNvSpPr>
            <a:spLocks noGrp="1" noChangeAspect="1"/>
          </p:cNvSpPr>
          <p:nvPr>
            <p:ph type="pic" sz="quarter" idx="21"/>
          </p:nvPr>
        </p:nvSpPr>
        <p:spPr>
          <a:xfrm>
            <a:off x="8117622" y="9100620"/>
            <a:ext cx="3009978" cy="3002012"/>
          </a:xfrm>
          <a:prstGeom prst="rect">
            <a:avLst/>
          </a:prstGeom>
          <a:noFill/>
          <a:effectLst>
            <a:softEdge rad="0"/>
          </a:effectLst>
        </p:spPr>
        <p:txBody>
          <a:bodyPr/>
          <a:lstStyle/>
          <a:p>
            <a:endParaRPr lang="fr-FR"/>
          </a:p>
        </p:txBody>
      </p:sp>
      <p:pic>
        <p:nvPicPr>
          <p:cNvPr id="15" name="Image 14">
            <a:extLst>
              <a:ext uri="{FF2B5EF4-FFF2-40B4-BE49-F238E27FC236}">
                <a16:creationId xmlns:a16="http://schemas.microsoft.com/office/drawing/2014/main" id="{6518B20E-42DC-4C6C-8996-6202A9BD9E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00" y="11973600"/>
            <a:ext cx="2397600" cy="1499133"/>
          </a:xfrm>
          <a:prstGeom prst="rect">
            <a:avLst/>
          </a:prstGeom>
        </p:spPr>
      </p:pic>
    </p:spTree>
    <p:extLst>
      <p:ext uri="{BB962C8B-B14F-4D97-AF65-F5344CB8AC3E}">
        <p14:creationId xmlns:p14="http://schemas.microsoft.com/office/powerpoint/2010/main" val="402967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54952BE-23CD-48F6-84C9-F76CAC481C5F}"/>
              </a:ext>
            </a:extLst>
          </p:cNvPr>
          <p:cNvSpPr/>
          <p:nvPr userDrawn="1"/>
        </p:nvSpPr>
        <p:spPr>
          <a:xfrm>
            <a:off x="0" y="0"/>
            <a:ext cx="9788400" cy="13716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9CD67346-A13F-4DC5-A992-D2D2D218355A}"/>
              </a:ext>
            </a:extLst>
          </p:cNvPr>
          <p:cNvSpPr>
            <a:spLocks noGrp="1"/>
          </p:cNvSpPr>
          <p:nvPr>
            <p:ph type="body" sz="quarter" idx="10"/>
          </p:nvPr>
        </p:nvSpPr>
        <p:spPr>
          <a:xfrm>
            <a:off x="1609724" y="1807200"/>
            <a:ext cx="58176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8" name="Rectangle 7">
            <a:extLst>
              <a:ext uri="{FF2B5EF4-FFF2-40B4-BE49-F238E27FC236}">
                <a16:creationId xmlns:a16="http://schemas.microsoft.com/office/drawing/2014/main" id="{3B12DEF9-0F16-4224-B42D-42778929E927}"/>
              </a:ext>
            </a:extLst>
          </p:cNvPr>
          <p:cNvSpPr/>
          <p:nvPr userDrawn="1"/>
        </p:nvSpPr>
        <p:spPr>
          <a:xfrm>
            <a:off x="1522800" y="4323600"/>
            <a:ext cx="1450800" cy="147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2770BBE4-356C-4BB5-8183-F2F4749BC9FF}"/>
              </a:ext>
            </a:extLst>
          </p:cNvPr>
          <p:cNvSpPr>
            <a:spLocks noGrp="1"/>
          </p:cNvSpPr>
          <p:nvPr>
            <p:ph type="body" sz="quarter" idx="11"/>
          </p:nvPr>
        </p:nvSpPr>
        <p:spPr>
          <a:xfrm>
            <a:off x="11887200" y="18432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1" name="Espace réservé du texte 2">
            <a:extLst>
              <a:ext uri="{FF2B5EF4-FFF2-40B4-BE49-F238E27FC236}">
                <a16:creationId xmlns:a16="http://schemas.microsoft.com/office/drawing/2014/main" id="{05ECCC2E-89D3-48E9-B4AD-10C8DDCE26BA}"/>
              </a:ext>
            </a:extLst>
          </p:cNvPr>
          <p:cNvSpPr>
            <a:spLocks noGrp="1"/>
          </p:cNvSpPr>
          <p:nvPr>
            <p:ph type="body" sz="quarter" idx="12"/>
          </p:nvPr>
        </p:nvSpPr>
        <p:spPr>
          <a:xfrm>
            <a:off x="11887200" y="58068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2" name="Espace réservé du texte 2">
            <a:extLst>
              <a:ext uri="{FF2B5EF4-FFF2-40B4-BE49-F238E27FC236}">
                <a16:creationId xmlns:a16="http://schemas.microsoft.com/office/drawing/2014/main" id="{E9516A78-7641-4DCF-BB62-728A1A32284E}"/>
              </a:ext>
            </a:extLst>
          </p:cNvPr>
          <p:cNvSpPr>
            <a:spLocks noGrp="1"/>
          </p:cNvSpPr>
          <p:nvPr>
            <p:ph type="body" sz="quarter" idx="13"/>
          </p:nvPr>
        </p:nvSpPr>
        <p:spPr>
          <a:xfrm>
            <a:off x="11887200" y="9421200"/>
            <a:ext cx="11581200" cy="2343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28" name="Espace réservé pour une image  27">
            <a:extLst>
              <a:ext uri="{FF2B5EF4-FFF2-40B4-BE49-F238E27FC236}">
                <a16:creationId xmlns:a16="http://schemas.microsoft.com/office/drawing/2014/main" id="{9443E41C-FA66-492F-B241-64C5327C78C4}"/>
              </a:ext>
            </a:extLst>
          </p:cNvPr>
          <p:cNvSpPr>
            <a:spLocks noGrp="1" noChangeAspect="1"/>
          </p:cNvSpPr>
          <p:nvPr>
            <p:ph type="pic" sz="quarter" idx="19"/>
          </p:nvPr>
        </p:nvSpPr>
        <p:spPr>
          <a:xfrm>
            <a:off x="8128800" y="1580788"/>
            <a:ext cx="3009978" cy="3002012"/>
          </a:xfrm>
          <a:prstGeom prst="rect">
            <a:avLst/>
          </a:prstGeom>
          <a:noFill/>
          <a:effectLst>
            <a:softEdge rad="0"/>
          </a:effectLst>
        </p:spPr>
        <p:txBody>
          <a:bodyPr/>
          <a:lstStyle/>
          <a:p>
            <a:endParaRPr lang="fr-FR"/>
          </a:p>
        </p:txBody>
      </p:sp>
      <p:sp>
        <p:nvSpPr>
          <p:cNvPr id="33" name="Espace réservé pour une image  27">
            <a:extLst>
              <a:ext uri="{FF2B5EF4-FFF2-40B4-BE49-F238E27FC236}">
                <a16:creationId xmlns:a16="http://schemas.microsoft.com/office/drawing/2014/main" id="{D7F5FECC-354D-4F28-8DD6-DBFA132AC0F5}"/>
              </a:ext>
            </a:extLst>
          </p:cNvPr>
          <p:cNvSpPr>
            <a:spLocks noGrp="1" noChangeAspect="1"/>
          </p:cNvSpPr>
          <p:nvPr>
            <p:ph type="pic" sz="quarter" idx="20"/>
          </p:nvPr>
        </p:nvSpPr>
        <p:spPr>
          <a:xfrm>
            <a:off x="8117622" y="5479200"/>
            <a:ext cx="3009978" cy="3002012"/>
          </a:xfrm>
          <a:prstGeom prst="rect">
            <a:avLst/>
          </a:prstGeom>
          <a:noFill/>
          <a:effectLst>
            <a:softEdge rad="0"/>
          </a:effectLst>
        </p:spPr>
        <p:txBody>
          <a:bodyPr/>
          <a:lstStyle/>
          <a:p>
            <a:endParaRPr lang="fr-FR"/>
          </a:p>
        </p:txBody>
      </p:sp>
      <p:sp>
        <p:nvSpPr>
          <p:cNvPr id="34" name="Espace réservé pour une image  27">
            <a:extLst>
              <a:ext uri="{FF2B5EF4-FFF2-40B4-BE49-F238E27FC236}">
                <a16:creationId xmlns:a16="http://schemas.microsoft.com/office/drawing/2014/main" id="{D4681046-1F77-4F5F-93B3-1D2C8AA4A2A0}"/>
              </a:ext>
            </a:extLst>
          </p:cNvPr>
          <p:cNvSpPr>
            <a:spLocks noGrp="1" noChangeAspect="1"/>
          </p:cNvSpPr>
          <p:nvPr>
            <p:ph type="pic" sz="quarter" idx="21"/>
          </p:nvPr>
        </p:nvSpPr>
        <p:spPr>
          <a:xfrm>
            <a:off x="8117622" y="9100620"/>
            <a:ext cx="3009978" cy="3002012"/>
          </a:xfrm>
          <a:prstGeom prst="rect">
            <a:avLst/>
          </a:prstGeom>
          <a:noFill/>
          <a:effectLst>
            <a:softEdge rad="0"/>
          </a:effectLst>
        </p:spPr>
        <p:txBody>
          <a:bodyPr/>
          <a:lstStyle/>
          <a:p>
            <a:endParaRPr lang="fr-FR"/>
          </a:p>
        </p:txBody>
      </p:sp>
      <p:pic>
        <p:nvPicPr>
          <p:cNvPr id="15" name="Image 14">
            <a:extLst>
              <a:ext uri="{FF2B5EF4-FFF2-40B4-BE49-F238E27FC236}">
                <a16:creationId xmlns:a16="http://schemas.microsoft.com/office/drawing/2014/main" id="{6518B20E-42DC-4C6C-8996-6202A9BD9E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00" y="11973600"/>
            <a:ext cx="2397600" cy="1499133"/>
          </a:xfrm>
          <a:prstGeom prst="rect">
            <a:avLst/>
          </a:prstGeom>
        </p:spPr>
      </p:pic>
    </p:spTree>
    <p:extLst>
      <p:ext uri="{BB962C8B-B14F-4D97-AF65-F5344CB8AC3E}">
        <p14:creationId xmlns:p14="http://schemas.microsoft.com/office/powerpoint/2010/main" val="179353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7">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F6490C-74BE-41C6-A7D6-9EE055406821}"/>
              </a:ext>
            </a:extLst>
          </p:cNvPr>
          <p:cNvSpPr/>
          <p:nvPr userDrawn="1"/>
        </p:nvSpPr>
        <p:spPr>
          <a:xfrm>
            <a:off x="0" y="0"/>
            <a:ext cx="8269200" cy="137160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806D35F0-EB8B-464A-A8F4-877248D42D9A}"/>
              </a:ext>
            </a:extLst>
          </p:cNvPr>
          <p:cNvSpPr>
            <a:spLocks noGrp="1"/>
          </p:cNvSpPr>
          <p:nvPr>
            <p:ph type="body" sz="quarter" idx="10"/>
          </p:nvPr>
        </p:nvSpPr>
        <p:spPr>
          <a:xfrm>
            <a:off x="1652400" y="5817600"/>
            <a:ext cx="5310000" cy="63108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2" name="Espace réservé pour une image  11">
            <a:extLst>
              <a:ext uri="{FF2B5EF4-FFF2-40B4-BE49-F238E27FC236}">
                <a16:creationId xmlns:a16="http://schemas.microsoft.com/office/drawing/2014/main" id="{A610A51D-7987-4788-AEF9-5E8E3C281EE3}"/>
              </a:ext>
            </a:extLst>
          </p:cNvPr>
          <p:cNvSpPr>
            <a:spLocks noGrp="1"/>
          </p:cNvSpPr>
          <p:nvPr>
            <p:ph type="pic" sz="quarter" idx="11"/>
          </p:nvPr>
        </p:nvSpPr>
        <p:spPr>
          <a:xfrm>
            <a:off x="8269200" y="1933200"/>
            <a:ext cx="5029200" cy="5029200"/>
          </a:xfrm>
          <a:prstGeom prst="rect">
            <a:avLst/>
          </a:prstGeom>
        </p:spPr>
        <p:txBody>
          <a:bodyPr/>
          <a:lstStyle/>
          <a:p>
            <a:endParaRPr lang="fr-FR"/>
          </a:p>
        </p:txBody>
      </p:sp>
      <p:sp>
        <p:nvSpPr>
          <p:cNvPr id="13" name="Espace réservé pour une image  11">
            <a:extLst>
              <a:ext uri="{FF2B5EF4-FFF2-40B4-BE49-F238E27FC236}">
                <a16:creationId xmlns:a16="http://schemas.microsoft.com/office/drawing/2014/main" id="{DF2833B9-D9C8-4DFA-B297-30AC1A94753A}"/>
              </a:ext>
            </a:extLst>
          </p:cNvPr>
          <p:cNvSpPr>
            <a:spLocks noGrp="1"/>
          </p:cNvSpPr>
          <p:nvPr>
            <p:ph type="pic" sz="quarter" idx="12"/>
          </p:nvPr>
        </p:nvSpPr>
        <p:spPr>
          <a:xfrm>
            <a:off x="13298400" y="6962400"/>
            <a:ext cx="5029200" cy="5029200"/>
          </a:xfrm>
          <a:prstGeom prst="rect">
            <a:avLst/>
          </a:prstGeom>
        </p:spPr>
        <p:txBody>
          <a:bodyPr/>
          <a:lstStyle/>
          <a:p>
            <a:endParaRPr lang="fr-FR"/>
          </a:p>
        </p:txBody>
      </p:sp>
      <p:sp>
        <p:nvSpPr>
          <p:cNvPr id="14" name="Espace réservé pour une image  11">
            <a:extLst>
              <a:ext uri="{FF2B5EF4-FFF2-40B4-BE49-F238E27FC236}">
                <a16:creationId xmlns:a16="http://schemas.microsoft.com/office/drawing/2014/main" id="{2690B26B-0100-4696-8E80-B33A0ED6833A}"/>
              </a:ext>
            </a:extLst>
          </p:cNvPr>
          <p:cNvSpPr>
            <a:spLocks noGrp="1"/>
          </p:cNvSpPr>
          <p:nvPr>
            <p:ph type="pic" sz="quarter" idx="13"/>
          </p:nvPr>
        </p:nvSpPr>
        <p:spPr>
          <a:xfrm>
            <a:off x="18327600" y="1933200"/>
            <a:ext cx="5029200" cy="5029200"/>
          </a:xfrm>
          <a:prstGeom prst="rect">
            <a:avLst/>
          </a:prstGeom>
        </p:spPr>
        <p:txBody>
          <a:bodyPr/>
          <a:lstStyle/>
          <a:p>
            <a:endParaRPr lang="fr-FR"/>
          </a:p>
        </p:txBody>
      </p:sp>
      <p:sp>
        <p:nvSpPr>
          <p:cNvPr id="9" name="Espace réservé du texte 3">
            <a:extLst>
              <a:ext uri="{FF2B5EF4-FFF2-40B4-BE49-F238E27FC236}">
                <a16:creationId xmlns:a16="http://schemas.microsoft.com/office/drawing/2014/main" id="{7EE8C207-E242-43D4-B58E-68A9E26FE0A4}"/>
              </a:ext>
            </a:extLst>
          </p:cNvPr>
          <p:cNvSpPr>
            <a:spLocks noGrp="1"/>
          </p:cNvSpPr>
          <p:nvPr>
            <p:ph type="body" sz="quarter" idx="17"/>
          </p:nvPr>
        </p:nvSpPr>
        <p:spPr>
          <a:xfrm>
            <a:off x="1602000" y="22860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10" name="Rectangle 9">
            <a:extLst>
              <a:ext uri="{FF2B5EF4-FFF2-40B4-BE49-F238E27FC236}">
                <a16:creationId xmlns:a16="http://schemas.microsoft.com/office/drawing/2014/main" id="{302C1CF9-4F9F-4887-815D-7FC94FD08066}"/>
              </a:ext>
            </a:extLst>
          </p:cNvPr>
          <p:cNvSpPr/>
          <p:nvPr userDrawn="1"/>
        </p:nvSpPr>
        <p:spPr>
          <a:xfrm>
            <a:off x="1602000" y="4802400"/>
            <a:ext cx="1450800" cy="147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8397B00B-5F13-4A25-9F69-30313583D3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600" y="11973600"/>
            <a:ext cx="2397600" cy="1499133"/>
          </a:xfrm>
          <a:prstGeom prst="rect">
            <a:avLst/>
          </a:prstGeom>
        </p:spPr>
      </p:pic>
      <p:sp>
        <p:nvSpPr>
          <p:cNvPr id="5" name="Espace réservé du texte 4">
            <a:extLst>
              <a:ext uri="{FF2B5EF4-FFF2-40B4-BE49-F238E27FC236}">
                <a16:creationId xmlns:a16="http://schemas.microsoft.com/office/drawing/2014/main" id="{1753F1D4-4782-4CD8-8204-8618E2064039}"/>
              </a:ext>
            </a:extLst>
          </p:cNvPr>
          <p:cNvSpPr>
            <a:spLocks noGrp="1"/>
          </p:cNvSpPr>
          <p:nvPr>
            <p:ph type="body" sz="quarter" idx="19"/>
          </p:nvPr>
        </p:nvSpPr>
        <p:spPr>
          <a:xfrm>
            <a:off x="13298488" y="3265488"/>
            <a:ext cx="5029200" cy="1306512"/>
          </a:xfrm>
          <a:prstGeom prst="rect">
            <a:avLst/>
          </a:prstGeom>
        </p:spPr>
        <p:txBody>
          <a:bodyPr/>
          <a:lstStyle>
            <a:lvl1pPr marL="0" indent="0" algn="ctr">
              <a:buNone/>
              <a:defRPr sz="13000" b="1" i="0">
                <a:solidFill>
                  <a:srgbClr val="ED949B"/>
                </a:solidFill>
                <a:latin typeface="Arial" panose="020B0604020202020204" pitchFamily="34" charset="0"/>
                <a:cs typeface="Arial" panose="020B0604020202020204" pitchFamily="34" charset="0"/>
              </a:defRPr>
            </a:lvl1pPr>
            <a:lvl3pPr marL="914400" indent="0" algn="ctr">
              <a:buNone/>
              <a:defRPr sz="13000" b="1">
                <a:solidFill>
                  <a:srgbClr val="ED949B"/>
                </a:solidFill>
                <a:latin typeface="Arial" panose="020B0604020202020204" pitchFamily="34" charset="0"/>
                <a:cs typeface="Arial" panose="020B0604020202020204" pitchFamily="34" charset="0"/>
              </a:defRPr>
            </a:lvl3pPr>
          </a:lstStyle>
          <a:p>
            <a:pPr lvl="0"/>
            <a:endParaRPr lang="fr-FR" dirty="0"/>
          </a:p>
        </p:txBody>
      </p:sp>
      <p:sp>
        <p:nvSpPr>
          <p:cNvPr id="21" name="Espace réservé du texte 4">
            <a:extLst>
              <a:ext uri="{FF2B5EF4-FFF2-40B4-BE49-F238E27FC236}">
                <a16:creationId xmlns:a16="http://schemas.microsoft.com/office/drawing/2014/main" id="{509277B7-4846-4DB1-8B07-84356928FFA7}"/>
              </a:ext>
            </a:extLst>
          </p:cNvPr>
          <p:cNvSpPr>
            <a:spLocks noGrp="1"/>
          </p:cNvSpPr>
          <p:nvPr>
            <p:ph type="body" sz="quarter" idx="22"/>
          </p:nvPr>
        </p:nvSpPr>
        <p:spPr>
          <a:xfrm>
            <a:off x="8269112" y="9494228"/>
            <a:ext cx="5029200" cy="1306512"/>
          </a:xfrm>
          <a:prstGeom prst="rect">
            <a:avLst/>
          </a:prstGeom>
        </p:spPr>
        <p:txBody>
          <a:bodyPr/>
          <a:lstStyle>
            <a:lvl1pPr marL="0" indent="0" algn="ctr">
              <a:buNone/>
              <a:defRPr sz="4000" b="1">
                <a:latin typeface="Arial" panose="020B0604020202020204" pitchFamily="34" charset="0"/>
                <a:cs typeface="Arial" panose="020B0604020202020204" pitchFamily="34" charset="0"/>
              </a:defRPr>
            </a:lvl1pPr>
          </a:lstStyle>
          <a:p>
            <a:pPr lvl="0"/>
            <a:endParaRPr lang="fr-FR" dirty="0"/>
          </a:p>
        </p:txBody>
      </p:sp>
      <p:sp>
        <p:nvSpPr>
          <p:cNvPr id="23" name="Espace réservé du texte 4">
            <a:extLst>
              <a:ext uri="{FF2B5EF4-FFF2-40B4-BE49-F238E27FC236}">
                <a16:creationId xmlns:a16="http://schemas.microsoft.com/office/drawing/2014/main" id="{DE470E61-C72D-4D12-A1AC-C0F91BB491E5}"/>
              </a:ext>
            </a:extLst>
          </p:cNvPr>
          <p:cNvSpPr>
            <a:spLocks noGrp="1"/>
          </p:cNvSpPr>
          <p:nvPr>
            <p:ph type="body" sz="quarter" idx="24"/>
          </p:nvPr>
        </p:nvSpPr>
        <p:spPr>
          <a:xfrm>
            <a:off x="18327600" y="9494228"/>
            <a:ext cx="5029200" cy="1306512"/>
          </a:xfrm>
          <a:prstGeom prst="rect">
            <a:avLst/>
          </a:prstGeom>
        </p:spPr>
        <p:txBody>
          <a:bodyPr/>
          <a:lstStyle>
            <a:lvl1pPr marL="0" indent="0" algn="ctr">
              <a:buNone/>
              <a:defRPr sz="4000" b="1">
                <a:latin typeface="Arial" panose="020B0604020202020204" pitchFamily="34" charset="0"/>
                <a:cs typeface="Arial" panose="020B0604020202020204" pitchFamily="34" charset="0"/>
              </a:defRPr>
            </a:lvl1pPr>
          </a:lstStyle>
          <a:p>
            <a:pPr lvl="0"/>
            <a:endParaRPr lang="fr-FR" dirty="0"/>
          </a:p>
        </p:txBody>
      </p:sp>
      <p:sp>
        <p:nvSpPr>
          <p:cNvPr id="24" name="Espace réservé du texte 4">
            <a:extLst>
              <a:ext uri="{FF2B5EF4-FFF2-40B4-BE49-F238E27FC236}">
                <a16:creationId xmlns:a16="http://schemas.microsoft.com/office/drawing/2014/main" id="{B3DCC49E-DFF1-4D16-AB30-57520269A4AF}"/>
              </a:ext>
            </a:extLst>
          </p:cNvPr>
          <p:cNvSpPr>
            <a:spLocks noGrp="1"/>
          </p:cNvSpPr>
          <p:nvPr>
            <p:ph type="body" sz="quarter" idx="25"/>
          </p:nvPr>
        </p:nvSpPr>
        <p:spPr>
          <a:xfrm>
            <a:off x="8269112" y="8170488"/>
            <a:ext cx="5029200" cy="1306512"/>
          </a:xfrm>
          <a:prstGeom prst="rect">
            <a:avLst/>
          </a:prstGeom>
        </p:spPr>
        <p:txBody>
          <a:bodyPr/>
          <a:lstStyle>
            <a:lvl1pPr marL="0" indent="0" algn="ctr">
              <a:buNone/>
              <a:defRPr sz="13000" b="1" i="0">
                <a:solidFill>
                  <a:srgbClr val="F39869"/>
                </a:solidFill>
                <a:latin typeface="Arial" panose="020B0604020202020204" pitchFamily="34" charset="0"/>
                <a:cs typeface="Arial" panose="020B0604020202020204" pitchFamily="34" charset="0"/>
              </a:defRPr>
            </a:lvl1pPr>
            <a:lvl3pPr marL="914400" indent="0" algn="ctr">
              <a:buNone/>
              <a:defRPr sz="13000" b="1">
                <a:solidFill>
                  <a:srgbClr val="ED949B"/>
                </a:solidFill>
                <a:latin typeface="Arial" panose="020B0604020202020204" pitchFamily="34" charset="0"/>
                <a:cs typeface="Arial" panose="020B0604020202020204" pitchFamily="34" charset="0"/>
              </a:defRPr>
            </a:lvl3pPr>
          </a:lstStyle>
          <a:p>
            <a:pPr lvl="0"/>
            <a:endParaRPr lang="fr-FR" dirty="0"/>
          </a:p>
        </p:txBody>
      </p:sp>
      <p:sp>
        <p:nvSpPr>
          <p:cNvPr id="26" name="Espace réservé du texte 4">
            <a:extLst>
              <a:ext uri="{FF2B5EF4-FFF2-40B4-BE49-F238E27FC236}">
                <a16:creationId xmlns:a16="http://schemas.microsoft.com/office/drawing/2014/main" id="{670839A1-E08C-43C0-9CC5-619511AC0B79}"/>
              </a:ext>
            </a:extLst>
          </p:cNvPr>
          <p:cNvSpPr>
            <a:spLocks noGrp="1"/>
          </p:cNvSpPr>
          <p:nvPr>
            <p:ph type="body" sz="quarter" idx="27"/>
          </p:nvPr>
        </p:nvSpPr>
        <p:spPr>
          <a:xfrm>
            <a:off x="18327512" y="8170488"/>
            <a:ext cx="5029200" cy="1306512"/>
          </a:xfrm>
          <a:prstGeom prst="rect">
            <a:avLst/>
          </a:prstGeom>
        </p:spPr>
        <p:txBody>
          <a:bodyPr/>
          <a:lstStyle>
            <a:lvl1pPr marL="0" indent="0" algn="ctr">
              <a:buNone/>
              <a:defRPr sz="13000" b="1" i="0">
                <a:solidFill>
                  <a:srgbClr val="A6D6CC"/>
                </a:solidFill>
                <a:latin typeface="Arial" panose="020B0604020202020204" pitchFamily="34" charset="0"/>
                <a:cs typeface="Arial" panose="020B0604020202020204" pitchFamily="34" charset="0"/>
              </a:defRPr>
            </a:lvl1pPr>
            <a:lvl3pPr marL="914400" indent="0" algn="ctr">
              <a:buNone/>
              <a:defRPr sz="13000" b="1">
                <a:solidFill>
                  <a:srgbClr val="ED949B"/>
                </a:solidFill>
                <a:latin typeface="Arial" panose="020B0604020202020204" pitchFamily="34" charset="0"/>
                <a:cs typeface="Arial" panose="020B0604020202020204" pitchFamily="34" charset="0"/>
              </a:defRPr>
            </a:lvl3pPr>
          </a:lstStyle>
          <a:p>
            <a:pPr lvl="0"/>
            <a:endParaRPr lang="fr-FR" dirty="0"/>
          </a:p>
        </p:txBody>
      </p:sp>
      <p:sp>
        <p:nvSpPr>
          <p:cNvPr id="27" name="Espace réservé du texte 4">
            <a:extLst>
              <a:ext uri="{FF2B5EF4-FFF2-40B4-BE49-F238E27FC236}">
                <a16:creationId xmlns:a16="http://schemas.microsoft.com/office/drawing/2014/main" id="{DBE354D0-3F32-4FE0-8BD0-F79F17C126A1}"/>
              </a:ext>
            </a:extLst>
          </p:cNvPr>
          <p:cNvSpPr>
            <a:spLocks noGrp="1"/>
          </p:cNvSpPr>
          <p:nvPr>
            <p:ph type="body" sz="quarter" idx="28"/>
          </p:nvPr>
        </p:nvSpPr>
        <p:spPr>
          <a:xfrm>
            <a:off x="13298312" y="4572000"/>
            <a:ext cx="5029200" cy="1306512"/>
          </a:xfrm>
          <a:prstGeom prst="rect">
            <a:avLst/>
          </a:prstGeom>
        </p:spPr>
        <p:txBody>
          <a:bodyPr/>
          <a:lstStyle>
            <a:lvl1pPr marL="0" indent="0" algn="ctr">
              <a:buNone/>
              <a:defRPr sz="4000" b="1">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228360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TREE CHAP 1">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E52F1D74-97C5-4E19-9CEF-DB5C2EDC6A06}"/>
              </a:ext>
            </a:extLst>
          </p:cNvPr>
          <p:cNvSpPr>
            <a:spLocks noGrp="1"/>
          </p:cNvSpPr>
          <p:nvPr>
            <p:ph type="pic" sz="quarter" idx="10"/>
          </p:nvPr>
        </p:nvSpPr>
        <p:spPr>
          <a:xfrm>
            <a:off x="13784400" y="0"/>
            <a:ext cx="10306417" cy="13679488"/>
          </a:xfrm>
          <a:prstGeom prst="rect">
            <a:avLst/>
          </a:prstGeom>
        </p:spPr>
        <p:txBody>
          <a:bodyPr/>
          <a:lstStyle/>
          <a:p>
            <a:endParaRPr lang="fr-FR"/>
          </a:p>
        </p:txBody>
      </p:sp>
      <p:sp>
        <p:nvSpPr>
          <p:cNvPr id="3" name="Espace réservé du texte 2">
            <a:extLst>
              <a:ext uri="{FF2B5EF4-FFF2-40B4-BE49-F238E27FC236}">
                <a16:creationId xmlns:a16="http://schemas.microsoft.com/office/drawing/2014/main" id="{B21BBDCC-386A-4CD3-84DD-8BDA482AB299}"/>
              </a:ext>
            </a:extLst>
          </p:cNvPr>
          <p:cNvSpPr>
            <a:spLocks noGrp="1"/>
          </p:cNvSpPr>
          <p:nvPr>
            <p:ph type="body" sz="quarter" idx="11"/>
          </p:nvPr>
        </p:nvSpPr>
        <p:spPr>
          <a:xfrm>
            <a:off x="2934000" y="5104800"/>
            <a:ext cx="6134400" cy="2066400"/>
          </a:xfrm>
          <a:prstGeom prst="rect">
            <a:avLst/>
          </a:prstGeom>
        </p:spPr>
        <p:txBody>
          <a:bodyPr/>
          <a:lstStyle>
            <a:lvl1pPr marL="0" indent="0">
              <a:buNone/>
              <a:defRPr sz="8700" b="1">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5" name="Espace réservé du texte 4">
            <a:extLst>
              <a:ext uri="{FF2B5EF4-FFF2-40B4-BE49-F238E27FC236}">
                <a16:creationId xmlns:a16="http://schemas.microsoft.com/office/drawing/2014/main" id="{EF1F6934-A47D-49A3-AD97-745A0FA72B46}"/>
              </a:ext>
            </a:extLst>
          </p:cNvPr>
          <p:cNvSpPr>
            <a:spLocks noGrp="1"/>
          </p:cNvSpPr>
          <p:nvPr>
            <p:ph type="body" sz="quarter" idx="12"/>
          </p:nvPr>
        </p:nvSpPr>
        <p:spPr>
          <a:xfrm>
            <a:off x="2934000" y="7567200"/>
            <a:ext cx="7538400" cy="5004000"/>
          </a:xfrm>
          <a:prstGeom prst="rect">
            <a:avLst/>
          </a:prstGeom>
        </p:spPr>
        <p:txBody>
          <a:bodyPr/>
          <a:lstStyle>
            <a:lvl1pPr marL="0" indent="0">
              <a:buNone/>
              <a:defRPr sz="260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4" name="Espace réservé du texte 3">
            <a:extLst>
              <a:ext uri="{FF2B5EF4-FFF2-40B4-BE49-F238E27FC236}">
                <a16:creationId xmlns:a16="http://schemas.microsoft.com/office/drawing/2014/main" id="{6C2FD32D-66D1-43D0-A0E1-E8160041F89E}"/>
              </a:ext>
            </a:extLst>
          </p:cNvPr>
          <p:cNvSpPr>
            <a:spLocks noGrp="1"/>
          </p:cNvSpPr>
          <p:nvPr>
            <p:ph type="body" sz="quarter" idx="13"/>
          </p:nvPr>
        </p:nvSpPr>
        <p:spPr>
          <a:xfrm>
            <a:off x="12380400" y="5364000"/>
            <a:ext cx="1807200" cy="3146425"/>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188896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TREE CHAP 2">
    <p:spTree>
      <p:nvGrpSpPr>
        <p:cNvPr id="1" name=""/>
        <p:cNvGrpSpPr/>
        <p:nvPr/>
      </p:nvGrpSpPr>
      <p:grpSpPr>
        <a:xfrm>
          <a:off x="0" y="0"/>
          <a:ext cx="0" cy="0"/>
          <a:chOff x="0" y="0"/>
          <a:chExt cx="0" cy="0"/>
        </a:xfrm>
      </p:grpSpPr>
      <p:sp>
        <p:nvSpPr>
          <p:cNvPr id="3" name="Espace réservé pour une image  7">
            <a:extLst>
              <a:ext uri="{FF2B5EF4-FFF2-40B4-BE49-F238E27FC236}">
                <a16:creationId xmlns:a16="http://schemas.microsoft.com/office/drawing/2014/main" id="{4F8D9908-2E61-483A-9244-2826B2D78019}"/>
              </a:ext>
            </a:extLst>
          </p:cNvPr>
          <p:cNvSpPr>
            <a:spLocks noGrp="1"/>
          </p:cNvSpPr>
          <p:nvPr>
            <p:ph type="pic" sz="quarter" idx="10"/>
          </p:nvPr>
        </p:nvSpPr>
        <p:spPr>
          <a:xfrm>
            <a:off x="13784400" y="0"/>
            <a:ext cx="10306417" cy="13679488"/>
          </a:xfrm>
          <a:prstGeom prst="rect">
            <a:avLst/>
          </a:prstGeom>
        </p:spPr>
        <p:txBody>
          <a:bodyPr/>
          <a:lstStyle/>
          <a:p>
            <a:endParaRPr lang="fr-FR"/>
          </a:p>
        </p:txBody>
      </p:sp>
      <p:sp>
        <p:nvSpPr>
          <p:cNvPr id="5" name="Espace réservé du texte 2">
            <a:extLst>
              <a:ext uri="{FF2B5EF4-FFF2-40B4-BE49-F238E27FC236}">
                <a16:creationId xmlns:a16="http://schemas.microsoft.com/office/drawing/2014/main" id="{6AF28CCF-0236-4A7B-A5A0-B02DB07EC21C}"/>
              </a:ext>
            </a:extLst>
          </p:cNvPr>
          <p:cNvSpPr>
            <a:spLocks noGrp="1"/>
          </p:cNvSpPr>
          <p:nvPr>
            <p:ph type="body" sz="quarter" idx="11"/>
          </p:nvPr>
        </p:nvSpPr>
        <p:spPr>
          <a:xfrm>
            <a:off x="2934000" y="5104800"/>
            <a:ext cx="6134400" cy="2066400"/>
          </a:xfrm>
          <a:prstGeom prst="rect">
            <a:avLst/>
          </a:prstGeom>
        </p:spPr>
        <p:txBody>
          <a:bodyPr/>
          <a:lstStyle>
            <a:lvl1pPr marL="0" indent="0">
              <a:buNone/>
              <a:defRPr sz="8700" b="1">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6" name="Espace réservé du texte 4">
            <a:extLst>
              <a:ext uri="{FF2B5EF4-FFF2-40B4-BE49-F238E27FC236}">
                <a16:creationId xmlns:a16="http://schemas.microsoft.com/office/drawing/2014/main" id="{74B12799-DAE4-42BD-A363-0071781D9279}"/>
              </a:ext>
            </a:extLst>
          </p:cNvPr>
          <p:cNvSpPr>
            <a:spLocks noGrp="1"/>
          </p:cNvSpPr>
          <p:nvPr>
            <p:ph type="body" sz="quarter" idx="12"/>
          </p:nvPr>
        </p:nvSpPr>
        <p:spPr>
          <a:xfrm>
            <a:off x="2934000" y="7567200"/>
            <a:ext cx="7538400" cy="5004000"/>
          </a:xfrm>
          <a:prstGeom prst="rect">
            <a:avLst/>
          </a:prstGeom>
        </p:spPr>
        <p:txBody>
          <a:bodyPr/>
          <a:lstStyle>
            <a:lvl1pPr marL="0" indent="0">
              <a:buNone/>
              <a:defRPr sz="260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8" name="Rectangle 7">
            <a:extLst>
              <a:ext uri="{FF2B5EF4-FFF2-40B4-BE49-F238E27FC236}">
                <a16:creationId xmlns:a16="http://schemas.microsoft.com/office/drawing/2014/main" id="{69C4944A-3FF4-4982-B0D7-F5C9B59ECE36}"/>
              </a:ext>
            </a:extLst>
          </p:cNvPr>
          <p:cNvSpPr/>
          <p:nvPr userDrawn="1"/>
        </p:nvSpPr>
        <p:spPr>
          <a:xfrm>
            <a:off x="12060237" y="10323094"/>
            <a:ext cx="1223763" cy="2052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3">
            <a:extLst>
              <a:ext uri="{FF2B5EF4-FFF2-40B4-BE49-F238E27FC236}">
                <a16:creationId xmlns:a16="http://schemas.microsoft.com/office/drawing/2014/main" id="{1968A7AA-FECC-4289-ABA9-803520A37521}"/>
              </a:ext>
            </a:extLst>
          </p:cNvPr>
          <p:cNvSpPr>
            <a:spLocks noGrp="1"/>
          </p:cNvSpPr>
          <p:nvPr>
            <p:ph type="body" sz="quarter" idx="13"/>
          </p:nvPr>
        </p:nvSpPr>
        <p:spPr>
          <a:xfrm>
            <a:off x="12380400" y="5364000"/>
            <a:ext cx="1807200" cy="3146425"/>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361857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033" y="922361"/>
            <a:ext cx="5325178" cy="3508348"/>
          </a:xfrm>
          <a:prstGeom prst="rect">
            <a:avLst/>
          </a:prstGeom>
        </p:spPr>
      </p:pic>
      <p:pic>
        <p:nvPicPr>
          <p:cNvPr id="6" name="Image 5" descr="Une image contenant personne, homme, chemise, grand&#10;&#10;Description générée automatiquement">
            <a:extLst>
              <a:ext uri="{FF2B5EF4-FFF2-40B4-BE49-F238E27FC236}">
                <a16:creationId xmlns:a16="http://schemas.microsoft.com/office/drawing/2014/main" id="{7CCE9380-72C7-4FBF-91E4-C12BB0E524C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729354" y="0"/>
            <a:ext cx="11391121" cy="13679488"/>
          </a:xfrm>
          <a:prstGeom prst="rect">
            <a:avLst/>
          </a:prstGeom>
        </p:spPr>
      </p:pic>
      <p:sp>
        <p:nvSpPr>
          <p:cNvPr id="15" name="Rectangle 14"/>
          <p:cNvSpPr/>
          <p:nvPr userDrawn="1"/>
        </p:nvSpPr>
        <p:spPr>
          <a:xfrm>
            <a:off x="1244462" y="9778484"/>
            <a:ext cx="4310604" cy="1169551"/>
          </a:xfrm>
          <a:prstGeom prst="rect">
            <a:avLst/>
          </a:prstGeom>
        </p:spPr>
        <p:txBody>
          <a:bodyPr wrap="none">
            <a:spAutoFit/>
          </a:bodyPr>
          <a:lstStyle/>
          <a:p>
            <a:pPr>
              <a:lnSpc>
                <a:spcPct val="100000"/>
              </a:lnSpc>
              <a:spcBef>
                <a:spcPts val="0"/>
              </a:spcBef>
            </a:pPr>
            <a:r>
              <a:rPr lang="fr-FR" sz="7000" b="1" cap="all" dirty="0">
                <a:solidFill>
                  <a:srgbClr val="878787"/>
                </a:solidFill>
                <a:latin typeface="Arial" panose="020B0604020202020204" pitchFamily="34" charset="0"/>
                <a:cs typeface="Arial" panose="020B0604020202020204" pitchFamily="34" charset="0"/>
              </a:rPr>
              <a:t>ET </a:t>
            </a:r>
            <a:r>
              <a:rPr lang="fr-FR" sz="7000" b="1" cap="all" dirty="0" smtClean="0">
                <a:solidFill>
                  <a:srgbClr val="878787"/>
                </a:solidFill>
                <a:latin typeface="Arial" panose="020B0604020202020204" pitchFamily="34" charset="0"/>
                <a:cs typeface="Arial" panose="020B0604020202020204" pitchFamily="34" charset="0"/>
              </a:rPr>
              <a:t>tous.</a:t>
            </a:r>
            <a:endParaRPr lang="fr-FR" sz="7000" b="1" cap="all" dirty="0">
              <a:solidFill>
                <a:srgbClr val="878787"/>
              </a:solidFill>
              <a:latin typeface="Arial" panose="020B0604020202020204" pitchFamily="34" charset="0"/>
              <a:cs typeface="Arial" panose="020B0604020202020204" pitchFamily="34" charset="0"/>
            </a:endParaRPr>
          </a:p>
        </p:txBody>
      </p:sp>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15340" y="6222716"/>
            <a:ext cx="12113802" cy="4383404"/>
          </a:xfrm>
          <a:prstGeom prst="rect">
            <a:avLst/>
          </a:prstGeom>
        </p:spPr>
      </p:pic>
    </p:spTree>
    <p:extLst>
      <p:ext uri="{BB962C8B-B14F-4D97-AF65-F5344CB8AC3E}">
        <p14:creationId xmlns:p14="http://schemas.microsoft.com/office/powerpoint/2010/main" val="26273397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GARDE 2 ANGLAIS">
    <p:spTree>
      <p:nvGrpSpPr>
        <p:cNvPr id="1" name=""/>
        <p:cNvGrpSpPr/>
        <p:nvPr/>
      </p:nvGrpSpPr>
      <p:grpSpPr>
        <a:xfrm>
          <a:off x="0" y="0"/>
          <a:ext cx="0" cy="0"/>
          <a:chOff x="0" y="0"/>
          <a:chExt cx="0" cy="0"/>
        </a:xfrm>
      </p:grpSpPr>
      <p:sp>
        <p:nvSpPr>
          <p:cNvPr id="7" name="Espace réservé du texte 10">
            <a:extLst>
              <a:ext uri="{FF2B5EF4-FFF2-40B4-BE49-F238E27FC236}">
                <a16:creationId xmlns:a16="http://schemas.microsoft.com/office/drawing/2014/main" id="{60BB7A6B-BBE5-4380-A0F0-D9661266D202}"/>
              </a:ext>
            </a:extLst>
          </p:cNvPr>
          <p:cNvSpPr>
            <a:spLocks noGrp="1"/>
          </p:cNvSpPr>
          <p:nvPr>
            <p:ph type="body" sz="quarter" idx="14"/>
          </p:nvPr>
        </p:nvSpPr>
        <p:spPr>
          <a:xfrm>
            <a:off x="1244462" y="6553705"/>
            <a:ext cx="11667600" cy="714882"/>
          </a:xfrm>
          <a:prstGeom prst="rect">
            <a:avLst/>
          </a:prstGeom>
        </p:spPr>
        <p:txBody>
          <a:bodyPr/>
          <a:lstStyle>
            <a:lvl1pPr marL="0" indent="0">
              <a:buNone/>
              <a:defRPr sz="7000" b="0"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8" name="Espace réservé du texte 10">
            <a:extLst>
              <a:ext uri="{FF2B5EF4-FFF2-40B4-BE49-F238E27FC236}">
                <a16:creationId xmlns:a16="http://schemas.microsoft.com/office/drawing/2014/main" id="{C4A081F9-FEC3-4423-A337-D2930C8F46EC}"/>
              </a:ext>
            </a:extLst>
          </p:cNvPr>
          <p:cNvSpPr>
            <a:spLocks noGrp="1"/>
          </p:cNvSpPr>
          <p:nvPr>
            <p:ph type="body" sz="quarter" idx="15"/>
          </p:nvPr>
        </p:nvSpPr>
        <p:spPr>
          <a:xfrm>
            <a:off x="1244462" y="7352871"/>
            <a:ext cx="11667600" cy="714882"/>
          </a:xfrm>
          <a:prstGeom prst="rect">
            <a:avLst/>
          </a:prstGeom>
        </p:spPr>
        <p:txBody>
          <a:bodyPr/>
          <a:lstStyle>
            <a:lvl1pPr marL="0" indent="0">
              <a:buNone/>
              <a:defRPr sz="7000" b="1"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9" name="Espace réservé du texte 10">
            <a:extLst>
              <a:ext uri="{FF2B5EF4-FFF2-40B4-BE49-F238E27FC236}">
                <a16:creationId xmlns:a16="http://schemas.microsoft.com/office/drawing/2014/main" id="{3EC05896-BEDB-4543-8C11-C1A92D147962}"/>
              </a:ext>
            </a:extLst>
          </p:cNvPr>
          <p:cNvSpPr>
            <a:spLocks noGrp="1"/>
          </p:cNvSpPr>
          <p:nvPr>
            <p:ph type="body" sz="quarter" idx="16"/>
          </p:nvPr>
        </p:nvSpPr>
        <p:spPr>
          <a:xfrm>
            <a:off x="1244462" y="8152037"/>
            <a:ext cx="11667600" cy="714882"/>
          </a:xfrm>
          <a:prstGeom prst="rect">
            <a:avLst/>
          </a:prstGeom>
        </p:spPr>
        <p:txBody>
          <a:bodyPr/>
          <a:lstStyle>
            <a:lvl1pPr marL="0" indent="0">
              <a:buNone/>
              <a:defRPr sz="7000" b="0"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
        <p:nvSpPr>
          <p:cNvPr id="10" name="Espace réservé du texte 10">
            <a:extLst>
              <a:ext uri="{FF2B5EF4-FFF2-40B4-BE49-F238E27FC236}">
                <a16:creationId xmlns:a16="http://schemas.microsoft.com/office/drawing/2014/main" id="{83A240CE-30A6-4DCF-B6DF-714868EDFA3B}"/>
              </a:ext>
            </a:extLst>
          </p:cNvPr>
          <p:cNvSpPr>
            <a:spLocks noGrp="1"/>
          </p:cNvSpPr>
          <p:nvPr>
            <p:ph type="body" sz="quarter" idx="17"/>
          </p:nvPr>
        </p:nvSpPr>
        <p:spPr>
          <a:xfrm>
            <a:off x="1244462" y="8951203"/>
            <a:ext cx="11667600" cy="714882"/>
          </a:xfrm>
          <a:prstGeom prst="rect">
            <a:avLst/>
          </a:prstGeom>
        </p:spPr>
        <p:txBody>
          <a:bodyPr/>
          <a:lstStyle>
            <a:lvl1pPr marL="0" indent="0">
              <a:buNone/>
              <a:defRPr sz="7000" b="1" u="none" cap="all" baseline="0">
                <a:solidFill>
                  <a:srgbClr val="878787"/>
                </a:solidFill>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17208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D40E69F-89D2-4396-B607-36EE2E13C685}"/>
              </a:ext>
            </a:extLst>
          </p:cNvPr>
          <p:cNvSpPr>
            <a:spLocks noGrp="1"/>
          </p:cNvSpPr>
          <p:nvPr>
            <p:ph type="body" sz="quarter" idx="10"/>
          </p:nvPr>
        </p:nvSpPr>
        <p:spPr>
          <a:xfrm>
            <a:off x="1602000" y="2764800"/>
            <a:ext cx="6350400" cy="2991600"/>
          </a:xfrm>
          <a:prstGeom prst="rect">
            <a:avLst/>
          </a:prstGeom>
        </p:spPr>
        <p:txBody>
          <a:bodyPr>
            <a:noAutofit/>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10" name="Espace réservé du texte 9">
            <a:extLst>
              <a:ext uri="{FF2B5EF4-FFF2-40B4-BE49-F238E27FC236}">
                <a16:creationId xmlns:a16="http://schemas.microsoft.com/office/drawing/2014/main" id="{7EEAB94B-C019-437A-AAED-48EE8801DD6B}"/>
              </a:ext>
            </a:extLst>
          </p:cNvPr>
          <p:cNvSpPr>
            <a:spLocks noGrp="1"/>
          </p:cNvSpPr>
          <p:nvPr>
            <p:ph type="body" sz="quarter" idx="11"/>
          </p:nvPr>
        </p:nvSpPr>
        <p:spPr>
          <a:xfrm>
            <a:off x="9410400" y="9172800"/>
            <a:ext cx="4280400" cy="3139200"/>
          </a:xfrm>
          <a:prstGeom prst="rect">
            <a:avLst/>
          </a:prstGeom>
        </p:spPr>
        <p:txBody>
          <a:bodyPr/>
          <a:lstStyle>
            <a:lvl1pPr marL="0" indent="0">
              <a:buNone/>
              <a:defRPr sz="2600" b="1">
                <a:latin typeface="Arial" panose="020B0604020202020204" pitchFamily="34" charset="0"/>
                <a:cs typeface="Arial" panose="020B0604020202020204" pitchFamily="34" charset="0"/>
              </a:defRPr>
            </a:lvl1pPr>
          </a:lstStyle>
          <a:p>
            <a:pPr lvl="0"/>
            <a:endParaRPr lang="fr-FR" dirty="0"/>
          </a:p>
        </p:txBody>
      </p:sp>
      <p:sp>
        <p:nvSpPr>
          <p:cNvPr id="3" name="Espace réservé du texte 2">
            <a:extLst>
              <a:ext uri="{FF2B5EF4-FFF2-40B4-BE49-F238E27FC236}">
                <a16:creationId xmlns:a16="http://schemas.microsoft.com/office/drawing/2014/main" id="{85A83B29-CFFB-4AF2-896A-96F7B33B6730}"/>
              </a:ext>
            </a:extLst>
          </p:cNvPr>
          <p:cNvSpPr>
            <a:spLocks noGrp="1"/>
          </p:cNvSpPr>
          <p:nvPr>
            <p:ph type="body" sz="quarter" idx="12"/>
          </p:nvPr>
        </p:nvSpPr>
        <p:spPr>
          <a:xfrm>
            <a:off x="18568800" y="2894400"/>
            <a:ext cx="3556800" cy="3139200"/>
          </a:xfrm>
          <a:prstGeom prst="rect">
            <a:avLst/>
          </a:prstGeom>
        </p:spPr>
        <p:txBody>
          <a:bodyPr/>
          <a:lstStyle>
            <a:lvl1pPr marL="0" indent="0">
              <a:buNone/>
              <a:defRPr sz="2600" b="1">
                <a:latin typeface="Arial" panose="020B0604020202020204" pitchFamily="34" charset="0"/>
                <a:cs typeface="Arial" panose="020B0604020202020204" pitchFamily="34" charset="0"/>
              </a:defRPr>
            </a:lvl1pPr>
          </a:lstStyle>
          <a:p>
            <a:pPr lvl="0"/>
            <a:endParaRPr lang="fr-FR" dirty="0"/>
          </a:p>
        </p:txBody>
      </p:sp>
      <p:sp>
        <p:nvSpPr>
          <p:cNvPr id="6" name="Espace réservé pour une image  5">
            <a:extLst>
              <a:ext uri="{FF2B5EF4-FFF2-40B4-BE49-F238E27FC236}">
                <a16:creationId xmlns:a16="http://schemas.microsoft.com/office/drawing/2014/main" id="{5464F02D-3145-4841-B500-482C2E482F17}"/>
              </a:ext>
            </a:extLst>
          </p:cNvPr>
          <p:cNvSpPr>
            <a:spLocks noGrp="1"/>
          </p:cNvSpPr>
          <p:nvPr>
            <p:ph type="pic" sz="quarter" idx="13"/>
          </p:nvPr>
        </p:nvSpPr>
        <p:spPr>
          <a:xfrm>
            <a:off x="9410400" y="1029600"/>
            <a:ext cx="8431200" cy="5619600"/>
          </a:xfrm>
          <a:prstGeom prst="rect">
            <a:avLst/>
          </a:prstGeom>
        </p:spPr>
        <p:txBody>
          <a:bodyPr/>
          <a:lstStyle/>
          <a:p>
            <a:endParaRPr lang="fr-FR"/>
          </a:p>
        </p:txBody>
      </p:sp>
      <p:sp>
        <p:nvSpPr>
          <p:cNvPr id="9" name="Espace réservé pour une image  5">
            <a:extLst>
              <a:ext uri="{FF2B5EF4-FFF2-40B4-BE49-F238E27FC236}">
                <a16:creationId xmlns:a16="http://schemas.microsoft.com/office/drawing/2014/main" id="{C4D8D49D-6B06-4DCE-8492-A6A8FF900AE5}"/>
              </a:ext>
            </a:extLst>
          </p:cNvPr>
          <p:cNvSpPr>
            <a:spLocks noGrp="1"/>
          </p:cNvSpPr>
          <p:nvPr>
            <p:ph type="pic" sz="quarter" idx="14"/>
          </p:nvPr>
        </p:nvSpPr>
        <p:spPr>
          <a:xfrm>
            <a:off x="14324400" y="6886800"/>
            <a:ext cx="8488800" cy="5425200"/>
          </a:xfrm>
          <a:prstGeom prst="rect">
            <a:avLst/>
          </a:prstGeom>
        </p:spPr>
        <p:txBody>
          <a:bodyPr/>
          <a:lstStyle/>
          <a:p>
            <a:endParaRPr lang="fr-FR"/>
          </a:p>
        </p:txBody>
      </p:sp>
      <p:sp>
        <p:nvSpPr>
          <p:cNvPr id="28" name="Espace réservé du texte 4">
            <a:extLst>
              <a:ext uri="{FF2B5EF4-FFF2-40B4-BE49-F238E27FC236}">
                <a16:creationId xmlns:a16="http://schemas.microsoft.com/office/drawing/2014/main" id="{6F9DB28C-DD1D-4E6E-810F-FD7807A6AA45}"/>
              </a:ext>
            </a:extLst>
          </p:cNvPr>
          <p:cNvSpPr>
            <a:spLocks noGrp="1"/>
          </p:cNvSpPr>
          <p:nvPr>
            <p:ph type="body" sz="quarter" idx="16"/>
          </p:nvPr>
        </p:nvSpPr>
        <p:spPr>
          <a:xfrm>
            <a:off x="1652400" y="6296400"/>
            <a:ext cx="5310000" cy="40788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Tree>
    <p:extLst>
      <p:ext uri="{BB962C8B-B14F-4D97-AF65-F5344CB8AC3E}">
        <p14:creationId xmlns:p14="http://schemas.microsoft.com/office/powerpoint/2010/main" val="76305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4">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0E3CA066-628E-485F-A138-983D6B8747D2}"/>
              </a:ext>
            </a:extLst>
          </p:cNvPr>
          <p:cNvSpPr>
            <a:spLocks noGrp="1"/>
          </p:cNvSpPr>
          <p:nvPr>
            <p:ph type="body" sz="quarter" idx="10"/>
          </p:nvPr>
        </p:nvSpPr>
        <p:spPr>
          <a:xfrm>
            <a:off x="1522800" y="1213200"/>
            <a:ext cx="8038800" cy="32544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a:p>
            <a:pPr lvl="0"/>
            <a:endParaRPr lang="fr-FR" dirty="0"/>
          </a:p>
        </p:txBody>
      </p:sp>
      <p:sp>
        <p:nvSpPr>
          <p:cNvPr id="5" name="Rectangle 4">
            <a:extLst>
              <a:ext uri="{FF2B5EF4-FFF2-40B4-BE49-F238E27FC236}">
                <a16:creationId xmlns:a16="http://schemas.microsoft.com/office/drawing/2014/main" id="{4AFC208C-B64C-4F6D-A95C-B17DCD0721AD}"/>
              </a:ext>
            </a:extLst>
          </p:cNvPr>
          <p:cNvSpPr/>
          <p:nvPr userDrawn="1"/>
        </p:nvSpPr>
        <p:spPr>
          <a:xfrm>
            <a:off x="1522800" y="3726000"/>
            <a:ext cx="1450800" cy="14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mètre, dessin, lumière, horloge&#10;&#10;Description générée automatiquement">
            <a:extLst>
              <a:ext uri="{FF2B5EF4-FFF2-40B4-BE49-F238E27FC236}">
                <a16:creationId xmlns:a16="http://schemas.microsoft.com/office/drawing/2014/main" id="{1FE4ECB3-D5E0-4EFE-AD48-4ED6C47C60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43200" y="4377600"/>
            <a:ext cx="20883558" cy="5944954"/>
          </a:xfrm>
          <a:prstGeom prst="rect">
            <a:avLst/>
          </a:prstGeom>
        </p:spPr>
      </p:pic>
    </p:spTree>
    <p:extLst>
      <p:ext uri="{BB962C8B-B14F-4D97-AF65-F5344CB8AC3E}">
        <p14:creationId xmlns:p14="http://schemas.microsoft.com/office/powerpoint/2010/main" val="83416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5">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321DF8FA-3F8A-4F54-8718-35E30588ABE4}"/>
              </a:ext>
            </a:extLst>
          </p:cNvPr>
          <p:cNvSpPr>
            <a:spLocks noGrp="1"/>
          </p:cNvSpPr>
          <p:nvPr>
            <p:ph type="body" sz="quarter" idx="10"/>
          </p:nvPr>
        </p:nvSpPr>
        <p:spPr>
          <a:xfrm>
            <a:off x="1652400" y="13680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5" name="Espace réservé du texte 4">
            <a:extLst>
              <a:ext uri="{FF2B5EF4-FFF2-40B4-BE49-F238E27FC236}">
                <a16:creationId xmlns:a16="http://schemas.microsoft.com/office/drawing/2014/main" id="{C812A584-0B88-4369-B86C-5BFC8318EEBE}"/>
              </a:ext>
            </a:extLst>
          </p:cNvPr>
          <p:cNvSpPr>
            <a:spLocks noGrp="1"/>
          </p:cNvSpPr>
          <p:nvPr>
            <p:ph type="body" sz="quarter" idx="11"/>
          </p:nvPr>
        </p:nvSpPr>
        <p:spPr>
          <a:xfrm>
            <a:off x="1652400" y="4698000"/>
            <a:ext cx="11048400" cy="2667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4" name="Rectangle 3">
            <a:extLst>
              <a:ext uri="{FF2B5EF4-FFF2-40B4-BE49-F238E27FC236}">
                <a16:creationId xmlns:a16="http://schemas.microsoft.com/office/drawing/2014/main" id="{884E8854-9EEA-4B0A-8960-00B6591B933D}"/>
              </a:ext>
            </a:extLst>
          </p:cNvPr>
          <p:cNvSpPr/>
          <p:nvPr userDrawn="1"/>
        </p:nvSpPr>
        <p:spPr>
          <a:xfrm>
            <a:off x="1652400" y="3884400"/>
            <a:ext cx="1450800" cy="14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1AB10DC3-AE9C-4BC7-A137-26222F1ED524}"/>
              </a:ext>
            </a:extLst>
          </p:cNvPr>
          <p:cNvSpPr/>
          <p:nvPr userDrawn="1"/>
        </p:nvSpPr>
        <p:spPr>
          <a:xfrm>
            <a:off x="1602000" y="8265600"/>
            <a:ext cx="11174400" cy="2869200"/>
          </a:xfrm>
          <a:prstGeom prst="rect">
            <a:avLst/>
          </a:prstGeom>
          <a:noFill/>
          <a:ln w="152400">
            <a:solidFill>
              <a:srgbClr val="A6D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a:extLst>
              <a:ext uri="{FF2B5EF4-FFF2-40B4-BE49-F238E27FC236}">
                <a16:creationId xmlns:a16="http://schemas.microsoft.com/office/drawing/2014/main" id="{8F6D7B1F-D454-44F0-ACFA-306E91F1C61D}"/>
              </a:ext>
            </a:extLst>
          </p:cNvPr>
          <p:cNvSpPr>
            <a:spLocks noGrp="1"/>
          </p:cNvSpPr>
          <p:nvPr>
            <p:ph type="body" sz="quarter" idx="12"/>
          </p:nvPr>
        </p:nvSpPr>
        <p:spPr>
          <a:xfrm>
            <a:off x="2401200" y="9032400"/>
            <a:ext cx="9576000" cy="1335600"/>
          </a:xfrm>
          <a:prstGeom prst="rect">
            <a:avLst/>
          </a:prstGeom>
        </p:spPr>
        <p:txBody>
          <a:bodyPr/>
          <a:lstStyle>
            <a:lvl1pPr marL="0" indent="0">
              <a:buNone/>
              <a:defRPr b="1" i="1">
                <a:solidFill>
                  <a:srgbClr val="EA560D"/>
                </a:solidFill>
                <a:latin typeface="Arial" panose="020B0604020202020204" pitchFamily="34" charset="0"/>
                <a:cs typeface="Arial" panose="020B0604020202020204" pitchFamily="34" charset="0"/>
              </a:defRPr>
            </a:lvl1pPr>
          </a:lstStyle>
          <a:p>
            <a:pPr lvl="0"/>
            <a:endParaRPr lang="fr-FR" dirty="0"/>
          </a:p>
        </p:txBody>
      </p:sp>
      <p:sp>
        <p:nvSpPr>
          <p:cNvPr id="9" name="Espace réservé pour une image  8">
            <a:extLst>
              <a:ext uri="{FF2B5EF4-FFF2-40B4-BE49-F238E27FC236}">
                <a16:creationId xmlns:a16="http://schemas.microsoft.com/office/drawing/2014/main" id="{8095841D-2BDA-45AE-9848-D67E21D417B1}"/>
              </a:ext>
            </a:extLst>
          </p:cNvPr>
          <p:cNvSpPr>
            <a:spLocks noGrp="1"/>
          </p:cNvSpPr>
          <p:nvPr>
            <p:ph type="pic" sz="quarter" idx="13"/>
          </p:nvPr>
        </p:nvSpPr>
        <p:spPr>
          <a:xfrm>
            <a:off x="15220800" y="7200"/>
            <a:ext cx="8885658" cy="11934864"/>
          </a:xfrm>
          <a:prstGeom prst="rect">
            <a:avLst/>
          </a:prstGeom>
        </p:spPr>
        <p:txBody>
          <a:bodyPr/>
          <a:lstStyle/>
          <a:p>
            <a:endParaRPr lang="fr-FR"/>
          </a:p>
        </p:txBody>
      </p:sp>
      <p:sp>
        <p:nvSpPr>
          <p:cNvPr id="14" name="Espace réservé pour une image  11">
            <a:extLst>
              <a:ext uri="{FF2B5EF4-FFF2-40B4-BE49-F238E27FC236}">
                <a16:creationId xmlns:a16="http://schemas.microsoft.com/office/drawing/2014/main" id="{24B77CE7-B490-4A3D-9AA4-F4CA0A6D0857}"/>
              </a:ext>
            </a:extLst>
          </p:cNvPr>
          <p:cNvSpPr>
            <a:spLocks noGrp="1"/>
          </p:cNvSpPr>
          <p:nvPr>
            <p:ph type="pic" sz="quarter" idx="16"/>
          </p:nvPr>
        </p:nvSpPr>
        <p:spPr>
          <a:xfrm>
            <a:off x="13388866" y="4032000"/>
            <a:ext cx="4154400" cy="4149976"/>
          </a:xfrm>
          <a:prstGeom prst="rect">
            <a:avLst/>
          </a:prstGeom>
        </p:spPr>
        <p:txBody>
          <a:bodyPr/>
          <a:lstStyle/>
          <a:p>
            <a:endParaRPr lang="fr-FR"/>
          </a:p>
        </p:txBody>
      </p:sp>
    </p:spTree>
    <p:extLst>
      <p:ext uri="{BB962C8B-B14F-4D97-AF65-F5344CB8AC3E}">
        <p14:creationId xmlns:p14="http://schemas.microsoft.com/office/powerpoint/2010/main" val="21995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6">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4FA5C57A-CFD6-4FD5-988E-75CE6964D2A2}"/>
              </a:ext>
            </a:extLst>
          </p:cNvPr>
          <p:cNvSpPr>
            <a:spLocks noGrp="1"/>
          </p:cNvSpPr>
          <p:nvPr>
            <p:ph type="pic" sz="quarter" idx="12"/>
          </p:nvPr>
        </p:nvSpPr>
        <p:spPr>
          <a:xfrm>
            <a:off x="13791600" y="0"/>
            <a:ext cx="9158400" cy="12301200"/>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73B8BAA4-C4AB-4804-84C0-484A3EA8490F}"/>
              </a:ext>
            </a:extLst>
          </p:cNvPr>
          <p:cNvSpPr>
            <a:spLocks noGrp="1"/>
          </p:cNvSpPr>
          <p:nvPr>
            <p:ph type="body" sz="quarter" idx="10"/>
          </p:nvPr>
        </p:nvSpPr>
        <p:spPr>
          <a:xfrm>
            <a:off x="1677600" y="20376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4" name="Espace réservé du texte 4">
            <a:extLst>
              <a:ext uri="{FF2B5EF4-FFF2-40B4-BE49-F238E27FC236}">
                <a16:creationId xmlns:a16="http://schemas.microsoft.com/office/drawing/2014/main" id="{B034DD96-6164-4DB0-AB67-4423CAFC289E}"/>
              </a:ext>
            </a:extLst>
          </p:cNvPr>
          <p:cNvSpPr>
            <a:spLocks noGrp="1"/>
          </p:cNvSpPr>
          <p:nvPr>
            <p:ph type="body" sz="quarter" idx="11"/>
          </p:nvPr>
        </p:nvSpPr>
        <p:spPr>
          <a:xfrm>
            <a:off x="1677600" y="5367600"/>
            <a:ext cx="9194400" cy="63108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5" name="Rectangle 4">
            <a:extLst>
              <a:ext uri="{FF2B5EF4-FFF2-40B4-BE49-F238E27FC236}">
                <a16:creationId xmlns:a16="http://schemas.microsoft.com/office/drawing/2014/main" id="{35F40AE7-E756-40AA-92C1-6AD9E1092FF7}"/>
              </a:ext>
            </a:extLst>
          </p:cNvPr>
          <p:cNvSpPr/>
          <p:nvPr userDrawn="1"/>
        </p:nvSpPr>
        <p:spPr>
          <a:xfrm>
            <a:off x="1677600" y="4550400"/>
            <a:ext cx="1450800" cy="14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713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8">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DCB5EDB2-48DE-4806-BAA0-D4AB7498261D}"/>
              </a:ext>
            </a:extLst>
          </p:cNvPr>
          <p:cNvSpPr>
            <a:spLocks noGrp="1"/>
          </p:cNvSpPr>
          <p:nvPr>
            <p:ph type="body" sz="quarter" idx="10"/>
          </p:nvPr>
        </p:nvSpPr>
        <p:spPr>
          <a:xfrm>
            <a:off x="1652400" y="13680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4" name="Espace réservé du texte 4">
            <a:extLst>
              <a:ext uri="{FF2B5EF4-FFF2-40B4-BE49-F238E27FC236}">
                <a16:creationId xmlns:a16="http://schemas.microsoft.com/office/drawing/2014/main" id="{43A2BA83-4F27-4BE9-9ED6-78F1FAD28193}"/>
              </a:ext>
            </a:extLst>
          </p:cNvPr>
          <p:cNvSpPr>
            <a:spLocks noGrp="1"/>
          </p:cNvSpPr>
          <p:nvPr>
            <p:ph type="body" sz="quarter" idx="11"/>
          </p:nvPr>
        </p:nvSpPr>
        <p:spPr>
          <a:xfrm>
            <a:off x="1652400" y="4698000"/>
            <a:ext cx="9194400" cy="63108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5" name="Rectangle 4">
            <a:extLst>
              <a:ext uri="{FF2B5EF4-FFF2-40B4-BE49-F238E27FC236}">
                <a16:creationId xmlns:a16="http://schemas.microsoft.com/office/drawing/2014/main" id="{8649637D-B2B0-4F53-A926-1E01340CB629}"/>
              </a:ext>
            </a:extLst>
          </p:cNvPr>
          <p:cNvSpPr/>
          <p:nvPr userDrawn="1"/>
        </p:nvSpPr>
        <p:spPr>
          <a:xfrm>
            <a:off x="1652400" y="3884400"/>
            <a:ext cx="1450800" cy="14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3C680509-A874-4DE6-8A20-FB993843FAB1}"/>
              </a:ext>
            </a:extLst>
          </p:cNvPr>
          <p:cNvSpPr>
            <a:spLocks noGrp="1"/>
          </p:cNvSpPr>
          <p:nvPr>
            <p:ph type="body" sz="quarter" idx="12"/>
          </p:nvPr>
        </p:nvSpPr>
        <p:spPr>
          <a:xfrm>
            <a:off x="15861600" y="4215600"/>
            <a:ext cx="5378400" cy="6368400"/>
          </a:xfrm>
          <a:prstGeom prst="rect">
            <a:avLst/>
          </a:prstGeom>
        </p:spPr>
        <p:txBody>
          <a:bodyPr/>
          <a:lstStyle>
            <a:lvl1pPr marL="0" indent="0">
              <a:buNone/>
              <a:defRPr sz="3600" b="1" i="1">
                <a:latin typeface="Arial" panose="020B0604020202020204" pitchFamily="34" charset="0"/>
                <a:cs typeface="Arial" panose="020B0604020202020204" pitchFamily="34" charset="0"/>
              </a:defRPr>
            </a:lvl1pPr>
          </a:lstStyle>
          <a:p>
            <a:pPr lvl="0"/>
            <a:endParaRPr lang="fr-FR" dirty="0"/>
          </a:p>
        </p:txBody>
      </p:sp>
      <p:sp>
        <p:nvSpPr>
          <p:cNvPr id="12" name="Espace réservé pour une image  11">
            <a:extLst>
              <a:ext uri="{FF2B5EF4-FFF2-40B4-BE49-F238E27FC236}">
                <a16:creationId xmlns:a16="http://schemas.microsoft.com/office/drawing/2014/main" id="{CAED6BD4-A558-4E6A-9D2F-749BF1DE45E4}"/>
              </a:ext>
            </a:extLst>
          </p:cNvPr>
          <p:cNvSpPr>
            <a:spLocks noGrp="1"/>
          </p:cNvSpPr>
          <p:nvPr>
            <p:ph type="pic" sz="quarter" idx="16"/>
          </p:nvPr>
        </p:nvSpPr>
        <p:spPr>
          <a:xfrm>
            <a:off x="11241249" y="2883600"/>
            <a:ext cx="4158828" cy="4154400"/>
          </a:xfrm>
          <a:prstGeom prst="rect">
            <a:avLst/>
          </a:prstGeom>
        </p:spPr>
        <p:txBody>
          <a:bodyPr/>
          <a:lstStyle/>
          <a:p>
            <a:endParaRPr lang="fr-FR"/>
          </a:p>
        </p:txBody>
      </p:sp>
    </p:spTree>
    <p:extLst>
      <p:ext uri="{BB962C8B-B14F-4D97-AF65-F5344CB8AC3E}">
        <p14:creationId xmlns:p14="http://schemas.microsoft.com/office/powerpoint/2010/main" val="280367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9">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4344DDFF-FFFB-4E7A-8A15-288373EBABDD}"/>
              </a:ext>
            </a:extLst>
          </p:cNvPr>
          <p:cNvSpPr>
            <a:spLocks noGrp="1"/>
          </p:cNvSpPr>
          <p:nvPr>
            <p:ph type="pic" sz="quarter" idx="10"/>
          </p:nvPr>
        </p:nvSpPr>
        <p:spPr>
          <a:xfrm>
            <a:off x="0" y="0"/>
            <a:ext cx="9784800" cy="13699423"/>
          </a:xfrm>
          <a:prstGeom prst="rect">
            <a:avLst/>
          </a:prstGeom>
        </p:spPr>
        <p:txBody>
          <a:bodyPr/>
          <a:lstStyle/>
          <a:p>
            <a:endParaRPr lang="fr-FR"/>
          </a:p>
        </p:txBody>
      </p:sp>
      <p:sp>
        <p:nvSpPr>
          <p:cNvPr id="5" name="Rectangle : avec coins arrondis en diagonale 4">
            <a:extLst>
              <a:ext uri="{FF2B5EF4-FFF2-40B4-BE49-F238E27FC236}">
                <a16:creationId xmlns:a16="http://schemas.microsoft.com/office/drawing/2014/main" id="{7A00E0A7-12FC-4CCD-B381-B32BF0AE0D21}"/>
              </a:ext>
            </a:extLst>
          </p:cNvPr>
          <p:cNvSpPr/>
          <p:nvPr userDrawn="1"/>
        </p:nvSpPr>
        <p:spPr>
          <a:xfrm>
            <a:off x="6285600" y="3924000"/>
            <a:ext cx="16560000" cy="7315200"/>
          </a:xfrm>
          <a:prstGeom prst="round2DiagRect">
            <a:avLst>
              <a:gd name="adj1" fmla="val 16667"/>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7">
            <a:extLst>
              <a:ext uri="{FF2B5EF4-FFF2-40B4-BE49-F238E27FC236}">
                <a16:creationId xmlns:a16="http://schemas.microsoft.com/office/drawing/2014/main" id="{E1A68462-B6BA-47B7-8400-09DA97639B98}"/>
              </a:ext>
            </a:extLst>
          </p:cNvPr>
          <p:cNvSpPr>
            <a:spLocks noGrp="1"/>
          </p:cNvSpPr>
          <p:nvPr>
            <p:ph type="body" sz="quarter" idx="11"/>
          </p:nvPr>
        </p:nvSpPr>
        <p:spPr>
          <a:xfrm>
            <a:off x="10476000" y="1105200"/>
            <a:ext cx="6350400" cy="2991600"/>
          </a:xfrm>
          <a:prstGeom prst="rect">
            <a:avLst/>
          </a:prstGeom>
        </p:spPr>
        <p:txBody>
          <a:bodyPr/>
          <a:lstStyle>
            <a:lvl1pPr marL="0" indent="0">
              <a:buNone/>
              <a:defRPr sz="7800" b="1">
                <a:latin typeface="Arial" panose="020B0604020202020204" pitchFamily="34" charset="0"/>
                <a:cs typeface="Arial" panose="020B0604020202020204" pitchFamily="34" charset="0"/>
              </a:defRPr>
            </a:lvl1pPr>
          </a:lstStyle>
          <a:p>
            <a:pPr lvl="0"/>
            <a:endParaRPr lang="fr-FR" dirty="0"/>
          </a:p>
        </p:txBody>
      </p:sp>
      <p:sp>
        <p:nvSpPr>
          <p:cNvPr id="7" name="Rectangle 6">
            <a:extLst>
              <a:ext uri="{FF2B5EF4-FFF2-40B4-BE49-F238E27FC236}">
                <a16:creationId xmlns:a16="http://schemas.microsoft.com/office/drawing/2014/main" id="{A1DD3FF8-BAC0-4AF7-AFA8-20B0F520D635}"/>
              </a:ext>
            </a:extLst>
          </p:cNvPr>
          <p:cNvSpPr/>
          <p:nvPr userDrawn="1"/>
        </p:nvSpPr>
        <p:spPr>
          <a:xfrm>
            <a:off x="10476000" y="3621600"/>
            <a:ext cx="1450800" cy="14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8">
            <a:extLst>
              <a:ext uri="{FF2B5EF4-FFF2-40B4-BE49-F238E27FC236}">
                <a16:creationId xmlns:a16="http://schemas.microsoft.com/office/drawing/2014/main" id="{33830DA7-4216-4E8F-BF75-4D7F675885CE}"/>
              </a:ext>
            </a:extLst>
          </p:cNvPr>
          <p:cNvSpPr>
            <a:spLocks noGrp="1"/>
          </p:cNvSpPr>
          <p:nvPr>
            <p:ph type="body" sz="quarter" idx="12"/>
          </p:nvPr>
        </p:nvSpPr>
        <p:spPr>
          <a:xfrm>
            <a:off x="6991200" y="5104800"/>
            <a:ext cx="6973200" cy="4989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sp>
        <p:nvSpPr>
          <p:cNvPr id="11" name="Espace réservé du texte 10">
            <a:extLst>
              <a:ext uri="{FF2B5EF4-FFF2-40B4-BE49-F238E27FC236}">
                <a16:creationId xmlns:a16="http://schemas.microsoft.com/office/drawing/2014/main" id="{CC206408-B8D5-4C29-B47F-0AA5D7FAAC7E}"/>
              </a:ext>
            </a:extLst>
          </p:cNvPr>
          <p:cNvSpPr>
            <a:spLocks noGrp="1"/>
          </p:cNvSpPr>
          <p:nvPr>
            <p:ph type="body" sz="quarter" idx="13"/>
          </p:nvPr>
        </p:nvSpPr>
        <p:spPr>
          <a:xfrm>
            <a:off x="15066000" y="5104800"/>
            <a:ext cx="7657200" cy="4989600"/>
          </a:xfrm>
          <a:prstGeom prst="rect">
            <a:avLst/>
          </a:prstGeom>
        </p:spPr>
        <p:txBody>
          <a:bodyPr/>
          <a:lstStyle>
            <a:lvl1pPr marL="0" indent="0">
              <a:buNone/>
              <a:defRPr sz="2600">
                <a:latin typeface="Arial" panose="020B0604020202020204" pitchFamily="34" charset="0"/>
                <a:cs typeface="Arial" panose="020B0604020202020204" pitchFamily="34" charset="0"/>
              </a:defRPr>
            </a:lvl1pPr>
          </a:lstStyle>
          <a:p>
            <a:pPr lvl="0"/>
            <a:endParaRPr lang="fr-FR" dirty="0"/>
          </a:p>
        </p:txBody>
      </p:sp>
      <p:pic>
        <p:nvPicPr>
          <p:cNvPr id="14" name="Image 13" descr="Une image contenant câble, miroir&#10;&#10;Description générée automatiquement">
            <a:extLst>
              <a:ext uri="{FF2B5EF4-FFF2-40B4-BE49-F238E27FC236}">
                <a16:creationId xmlns:a16="http://schemas.microsoft.com/office/drawing/2014/main" id="{B834D6E0-76C4-4D41-A5D3-9F3DF56E0A0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3205" b="96154" l="5634" r="93662">
                        <a14:foregroundMark x1="6338" y1="96154" x2="6338" y2="96154"/>
                        <a14:foregroundMark x1="22535" y1="92949" x2="22535" y2="92949"/>
                        <a14:foregroundMark x1="93662" y1="24359" x2="93662" y2="24359"/>
                        <a14:foregroundMark x1="92254" y1="3205" x2="92254" y2="3205"/>
                      </a14:backgroundRemoval>
                    </a14:imgEffect>
                  </a14:imgLayer>
                </a14:imgProps>
              </a:ext>
              <a:ext uri="{28A0092B-C50C-407E-A947-70E740481C1C}">
                <a14:useLocalDpi xmlns:a14="http://schemas.microsoft.com/office/drawing/2010/main"/>
              </a:ext>
            </a:extLst>
          </a:blip>
          <a:stretch>
            <a:fillRect/>
          </a:stretch>
        </p:blipFill>
        <p:spPr>
          <a:xfrm>
            <a:off x="21067200" y="9309600"/>
            <a:ext cx="1656000" cy="1819267"/>
          </a:xfrm>
          <a:prstGeom prst="rect">
            <a:avLst/>
          </a:prstGeom>
        </p:spPr>
      </p:pic>
      <p:sp>
        <p:nvSpPr>
          <p:cNvPr id="17" name="Rectangle 16">
            <a:extLst>
              <a:ext uri="{FF2B5EF4-FFF2-40B4-BE49-F238E27FC236}">
                <a16:creationId xmlns:a16="http://schemas.microsoft.com/office/drawing/2014/main" id="{FC791656-1320-4207-9474-13EDF9F17BE7}"/>
              </a:ext>
            </a:extLst>
          </p:cNvPr>
          <p:cNvSpPr/>
          <p:nvPr userDrawn="1"/>
        </p:nvSpPr>
        <p:spPr>
          <a:xfrm>
            <a:off x="6285600" y="4096800"/>
            <a:ext cx="16560000" cy="714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60874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6.png"/><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3ABB502-44E2-4386-86BE-62858D8F861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20401" y="1252800"/>
            <a:ext cx="4070597" cy="2545200"/>
          </a:xfrm>
          <a:prstGeom prst="rect">
            <a:avLst/>
          </a:prstGeom>
        </p:spPr>
      </p:pic>
      <p:pic>
        <p:nvPicPr>
          <p:cNvPr id="9" name="Image 8" descr="Une image contenant personne, homme, alimentation, chapeau&#10;&#10;Description générée automatiquement">
            <a:extLst>
              <a:ext uri="{FF2B5EF4-FFF2-40B4-BE49-F238E27FC236}">
                <a16:creationId xmlns:a16="http://schemas.microsoft.com/office/drawing/2014/main" id="{4C3AE909-C20C-4CB0-8AA3-70207DE2086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887999" y="0"/>
            <a:ext cx="11484864" cy="13679424"/>
          </a:xfrm>
          <a:prstGeom prst="rect">
            <a:avLst/>
          </a:prstGeom>
        </p:spPr>
      </p:pic>
    </p:spTree>
    <p:extLst>
      <p:ext uri="{BB962C8B-B14F-4D97-AF65-F5344CB8AC3E}">
        <p14:creationId xmlns:p14="http://schemas.microsoft.com/office/powerpoint/2010/main" val="2769518411"/>
      </p:ext>
    </p:extLst>
  </p:cSld>
  <p:clrMap bg1="lt1" tx1="dk1" bg2="lt2" tx2="dk2" accent1="accent1" accent2="accent2" accent3="accent3" accent4="accent4" accent5="accent5" accent6="accent6" hlink="hlink" folHlink="folHlink"/>
  <p:sldLayoutIdLst>
    <p:sldLayoutId id="2147483719" r:id="rId1"/>
    <p:sldLayoutId id="21474837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CD53204-328C-4313-9179-0368EF5A673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20401" y="1252800"/>
            <a:ext cx="4070597" cy="2545200"/>
          </a:xfrm>
          <a:prstGeom prst="rect">
            <a:avLst/>
          </a:prstGeom>
        </p:spPr>
      </p:pic>
    </p:spTree>
    <p:extLst>
      <p:ext uri="{BB962C8B-B14F-4D97-AF65-F5344CB8AC3E}">
        <p14:creationId xmlns:p14="http://schemas.microsoft.com/office/powerpoint/2010/main" val="2449065826"/>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FF10633-471D-47A5-81EF-D7ABDF9230B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87600" y="11973600"/>
            <a:ext cx="2397600" cy="1499133"/>
          </a:xfrm>
          <a:prstGeom prst="rect">
            <a:avLst/>
          </a:prstGeom>
        </p:spPr>
      </p:pic>
      <p:cxnSp>
        <p:nvCxnSpPr>
          <p:cNvPr id="5" name="Connecteur droit 4">
            <a:extLst>
              <a:ext uri="{FF2B5EF4-FFF2-40B4-BE49-F238E27FC236}">
                <a16:creationId xmlns:a16="http://schemas.microsoft.com/office/drawing/2014/main" id="{4DF2F667-FF21-481D-AC44-EEB15177928F}"/>
              </a:ext>
            </a:extLst>
          </p:cNvPr>
          <p:cNvCxnSpPr/>
          <p:nvPr userDrawn="1"/>
        </p:nvCxnSpPr>
        <p:spPr>
          <a:xfrm>
            <a:off x="3250800" y="13143600"/>
            <a:ext cx="16707738" cy="0"/>
          </a:xfrm>
          <a:prstGeom prst="line">
            <a:avLst/>
          </a:prstGeom>
          <a:ln>
            <a:solidFill>
              <a:srgbClr val="878787"/>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F6A48B-FE5B-42F2-B5DB-7616363D25C5}"/>
              </a:ext>
            </a:extLst>
          </p:cNvPr>
          <p:cNvSpPr/>
          <p:nvPr userDrawn="1"/>
        </p:nvSpPr>
        <p:spPr>
          <a:xfrm>
            <a:off x="18621552" y="12974323"/>
            <a:ext cx="5082509" cy="338554"/>
          </a:xfrm>
          <a:prstGeom prst="rect">
            <a:avLst/>
          </a:prstGeom>
        </p:spPr>
        <p:txBody>
          <a:bodyPr wrap="square">
            <a:spAutoFit/>
          </a:bodyPr>
          <a:lstStyle/>
          <a:p>
            <a:pPr algn="r"/>
            <a:r>
              <a:rPr lang="fr-FR" sz="1600" b="1" cap="all" dirty="0" smtClean="0">
                <a:solidFill>
                  <a:srgbClr val="818385"/>
                </a:solidFill>
                <a:latin typeface="Arial" panose="020B0604020202020204" pitchFamily="34" charset="0"/>
                <a:cs typeface="Arial" panose="020B0604020202020204" pitchFamily="34" charset="0"/>
              </a:rPr>
              <a:t>PRÉSENTATION ICO </a:t>
            </a:r>
            <a:r>
              <a:rPr lang="fr-FR" sz="1600" cap="all" dirty="0" smtClean="0">
                <a:solidFill>
                  <a:srgbClr val="818385"/>
                </a:solidFill>
                <a:latin typeface="Arial" panose="020B0604020202020204" pitchFamily="34" charset="0"/>
                <a:cs typeface="Arial" panose="020B0604020202020204" pitchFamily="34" charset="0"/>
              </a:rPr>
              <a:t>• </a:t>
            </a:r>
            <a:r>
              <a:rPr lang="fr-FR" sz="1600" cap="all" dirty="0" smtClean="0">
                <a:solidFill>
                  <a:srgbClr val="F46E1A"/>
                </a:solidFill>
                <a:latin typeface="Arial" panose="020B0604020202020204" pitchFamily="34" charset="0"/>
                <a:cs typeface="Arial" panose="020B0604020202020204" pitchFamily="34" charset="0"/>
              </a:rPr>
              <a:t>2022 </a:t>
            </a:r>
            <a:r>
              <a:rPr lang="fr-FR" sz="1600" cap="all" dirty="0" smtClean="0">
                <a:solidFill>
                  <a:srgbClr val="818385"/>
                </a:solidFill>
                <a:latin typeface="Arial" panose="020B0604020202020204" pitchFamily="34" charset="0"/>
                <a:cs typeface="Arial" panose="020B0604020202020204" pitchFamily="34" charset="0"/>
              </a:rPr>
              <a:t>• </a:t>
            </a:r>
            <a:fld id="{3CE51FB0-F769-40D1-AF23-5FD683A8386D}" type="slidenum">
              <a:rPr lang="fr-FR" sz="1600" b="1" cap="all" smtClean="0">
                <a:solidFill>
                  <a:srgbClr val="818385"/>
                </a:solidFill>
                <a:latin typeface="Arial" panose="020B0604020202020204" pitchFamily="34" charset="0"/>
                <a:cs typeface="Arial" panose="020B0604020202020204" pitchFamily="34" charset="0"/>
              </a:rPr>
              <a:pPr algn="r"/>
              <a:t>‹N°›</a:t>
            </a:fld>
            <a:endParaRPr lang="fr-FR" sz="16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171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3" r:id="rId5"/>
    <p:sldLayoutId id="2147483714" r:id="rId6"/>
    <p:sldLayoutId id="2147483744" r:id="rId7"/>
    <p:sldLayoutId id="2147483747" r:id="rId8"/>
    <p:sldLayoutId id="214748375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6A27BC75-513A-4D44-A88B-BC1D97EAD2A0}"/>
              </a:ext>
            </a:extLst>
          </p:cNvPr>
          <p:cNvCxnSpPr/>
          <p:nvPr userDrawn="1"/>
        </p:nvCxnSpPr>
        <p:spPr>
          <a:xfrm>
            <a:off x="3250800" y="13143600"/>
            <a:ext cx="15188400" cy="0"/>
          </a:xfrm>
          <a:prstGeom prst="line">
            <a:avLst/>
          </a:prstGeom>
          <a:ln>
            <a:solidFill>
              <a:srgbClr val="8787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16074"/>
      </p:ext>
    </p:extLst>
  </p:cSld>
  <p:clrMap bg1="lt1" tx1="dk1" bg2="lt2" tx2="dk2" accent1="accent1" accent2="accent2" accent3="accent3" accent4="accent4" accent5="accent5" accent6="accent6" hlink="hlink" folHlink="folHlink"/>
  <p:sldLayoutIdLst>
    <p:sldLayoutId id="2147483702"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361BDD8-957E-4BEB-A0F3-B6C97CDA20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149" y="551717"/>
            <a:ext cx="4319025" cy="2700533"/>
          </a:xfrm>
          <a:prstGeom prst="rect">
            <a:avLst/>
          </a:prstGeom>
        </p:spPr>
      </p:pic>
    </p:spTree>
    <p:extLst>
      <p:ext uri="{BB962C8B-B14F-4D97-AF65-F5344CB8AC3E}">
        <p14:creationId xmlns:p14="http://schemas.microsoft.com/office/powerpoint/2010/main" val="1336738215"/>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782" y="1034715"/>
            <a:ext cx="4600775" cy="3247606"/>
          </a:xfrm>
          <a:prstGeom prst="rect">
            <a:avLst/>
          </a:prstGeom>
        </p:spPr>
      </p:pic>
    </p:spTree>
    <p:extLst>
      <p:ext uri="{BB962C8B-B14F-4D97-AF65-F5344CB8AC3E}">
        <p14:creationId xmlns:p14="http://schemas.microsoft.com/office/powerpoint/2010/main" val="8833132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609723" y="1807200"/>
            <a:ext cx="6044143" cy="1519894"/>
          </a:xfrm>
        </p:spPr>
        <p:txBody>
          <a:bodyPr/>
          <a:lstStyle/>
          <a:p>
            <a:r>
              <a:rPr lang="fr-FR" sz="4000" cap="small" dirty="0" smtClean="0"/>
              <a:t>[ZOOM SUR]</a:t>
            </a:r>
          </a:p>
          <a:p>
            <a:r>
              <a:rPr lang="fr-FR" sz="4000" cap="all" dirty="0"/>
              <a:t>Projet </a:t>
            </a:r>
            <a:r>
              <a:rPr lang="fr-FR" sz="4000" i="1" dirty="0" err="1" smtClean="0"/>
              <a:t>BCExpos</a:t>
            </a:r>
            <a:endParaRPr lang="fr-FR" sz="4000" i="1" dirty="0"/>
          </a:p>
          <a:p>
            <a:endParaRPr lang="fr-FR" sz="4000" cap="small" dirty="0"/>
          </a:p>
        </p:txBody>
      </p:sp>
      <p:sp>
        <p:nvSpPr>
          <p:cNvPr id="3" name="Espace réservé du texte 2"/>
          <p:cNvSpPr>
            <a:spLocks noGrp="1"/>
          </p:cNvSpPr>
          <p:nvPr>
            <p:ph type="body" sz="quarter" idx="11"/>
          </p:nvPr>
        </p:nvSpPr>
        <p:spPr>
          <a:xfrm>
            <a:off x="10234670" y="1580787"/>
            <a:ext cx="13233730" cy="11110644"/>
          </a:xfrm>
        </p:spPr>
        <p:txBody>
          <a:bodyPr/>
          <a:lstStyle/>
          <a:p>
            <a:pPr algn="just">
              <a:spcBef>
                <a:spcPts val="0"/>
              </a:spcBef>
            </a:pPr>
            <a:r>
              <a:rPr lang="fr-FR" sz="2400" b="1" cap="all" dirty="0" smtClean="0"/>
              <a:t>QUOI ?</a:t>
            </a:r>
          </a:p>
          <a:p>
            <a:pPr algn="just">
              <a:spcBef>
                <a:spcPts val="600"/>
              </a:spcBef>
              <a:defRPr/>
            </a:pPr>
            <a:r>
              <a:rPr lang="fr-FR" altLang="fr-FR" sz="2000" dirty="0" smtClean="0">
                <a:latin typeface="Arial" charset="0"/>
                <a:cs typeface="Arial" charset="0"/>
              </a:rPr>
              <a:t>Le </a:t>
            </a:r>
            <a:r>
              <a:rPr lang="fr-FR" altLang="fr-FR" sz="2000" dirty="0">
                <a:latin typeface="Arial" charset="0"/>
                <a:cs typeface="Arial" charset="0"/>
              </a:rPr>
              <a:t>cancer du sein (</a:t>
            </a:r>
            <a:r>
              <a:rPr lang="fr-FR" altLang="fr-FR" sz="2000" dirty="0" err="1">
                <a:latin typeface="Arial" charset="0"/>
                <a:cs typeface="Arial" charset="0"/>
              </a:rPr>
              <a:t>Breast</a:t>
            </a:r>
            <a:r>
              <a:rPr lang="fr-FR" altLang="fr-FR" sz="2000" dirty="0">
                <a:latin typeface="Arial" charset="0"/>
                <a:cs typeface="Arial" charset="0"/>
              </a:rPr>
              <a:t> cancer – BC) représente le cancer le plus répandu chez les femmes. Des facteurs de risque sont non </a:t>
            </a:r>
            <a:r>
              <a:rPr lang="fr-FR" altLang="fr-FR" sz="2000" dirty="0" smtClean="0">
                <a:latin typeface="Arial" charset="0"/>
                <a:cs typeface="Arial" charset="0"/>
              </a:rPr>
              <a:t>découverts. L’ICO </a:t>
            </a:r>
            <a:r>
              <a:rPr lang="fr-FR" altLang="fr-FR" sz="2000" dirty="0">
                <a:latin typeface="Arial" charset="0"/>
                <a:cs typeface="Arial" charset="0"/>
              </a:rPr>
              <a:t>entend contribuer à la recherche sur les facteurs environnementaux influençant le risque de ce cancer. </a:t>
            </a:r>
            <a:r>
              <a:rPr lang="fr-FR" altLang="fr-FR" sz="2000" dirty="0" smtClean="0">
                <a:latin typeface="Arial" charset="0"/>
                <a:cs typeface="Arial" charset="0"/>
              </a:rPr>
              <a:t>Ce </a:t>
            </a:r>
            <a:r>
              <a:rPr lang="fr-FR" altLang="fr-FR" sz="2000" dirty="0">
                <a:latin typeface="Arial" charset="0"/>
                <a:cs typeface="Arial" charset="0"/>
              </a:rPr>
              <a:t>projet mobilise le concept « d’</a:t>
            </a:r>
            <a:r>
              <a:rPr lang="fr-FR" altLang="fr-FR" sz="2000" dirty="0" err="1">
                <a:latin typeface="Arial" charset="0"/>
                <a:cs typeface="Arial" charset="0"/>
              </a:rPr>
              <a:t>exposome</a:t>
            </a:r>
            <a:r>
              <a:rPr lang="fr-FR" altLang="fr-FR" sz="2000" dirty="0">
                <a:latin typeface="Arial" charset="0"/>
                <a:cs typeface="Arial" charset="0"/>
              </a:rPr>
              <a:t> » c’est-à-dire « l’ensemble des expositions externes et internes pouvant affecter l’organisme humain à différents </a:t>
            </a:r>
            <a:r>
              <a:rPr lang="fr-FR" altLang="fr-FR" sz="2000" dirty="0" smtClean="0">
                <a:latin typeface="Arial" charset="0"/>
                <a:cs typeface="Arial" charset="0"/>
              </a:rPr>
              <a:t>moments </a:t>
            </a:r>
            <a:r>
              <a:rPr lang="fr-FR" altLang="fr-FR" sz="2000" dirty="0">
                <a:latin typeface="Arial" charset="0"/>
                <a:cs typeface="Arial" charset="0"/>
              </a:rPr>
              <a:t>du cycle de vie </a:t>
            </a:r>
            <a:r>
              <a:rPr lang="fr-FR" altLang="fr-FR" sz="2000" dirty="0" smtClean="0">
                <a:latin typeface="Arial" charset="0"/>
                <a:cs typeface="Arial" charset="0"/>
              </a:rPr>
              <a:t>»</a:t>
            </a:r>
          </a:p>
          <a:p>
            <a:pPr algn="just">
              <a:spcBef>
                <a:spcPts val="600"/>
              </a:spcBef>
              <a:defRPr/>
            </a:pPr>
            <a:endParaRPr lang="fr-FR" altLang="fr-FR" sz="2000" dirty="0">
              <a:latin typeface="Arial" charset="0"/>
              <a:cs typeface="Arial" charset="0"/>
            </a:endParaRPr>
          </a:p>
          <a:p>
            <a:pPr algn="just">
              <a:spcBef>
                <a:spcPts val="0"/>
              </a:spcBef>
              <a:defRPr/>
            </a:pPr>
            <a:r>
              <a:rPr lang="fr-FR" altLang="fr-FR" sz="2400" b="1" cap="all" dirty="0"/>
              <a:t>Pourquoi ?</a:t>
            </a:r>
          </a:p>
          <a:p>
            <a:pPr algn="just"/>
            <a:r>
              <a:rPr lang="fr-FR" altLang="fr-FR" sz="2000" dirty="0">
                <a:latin typeface="Arial" charset="0"/>
                <a:cs typeface="Arial" charset="0"/>
              </a:rPr>
              <a:t>Le fardeau  du cancer du sein est élevé pour la personne atteinte, sa famille et la société. </a:t>
            </a:r>
          </a:p>
          <a:p>
            <a:pPr algn="just">
              <a:spcBef>
                <a:spcPts val="1200"/>
              </a:spcBef>
            </a:pPr>
            <a:r>
              <a:rPr lang="fr-FR" altLang="fr-FR" sz="2000" dirty="0">
                <a:latin typeface="Arial" charset="0"/>
                <a:cs typeface="Arial" charset="0"/>
              </a:rPr>
              <a:t>Il y a nécessité de considérer les expositions à l’environnement en incluant les interactions entre les facteurs chimiques, nutritionnels et sociaux, influençant le risque du cancer du sein, l’agressivité et la rechute de celui-ci.  </a:t>
            </a:r>
            <a:endParaRPr lang="fr-FR" altLang="fr-FR" sz="2000" dirty="0" smtClean="0">
              <a:latin typeface="Arial" charset="0"/>
              <a:cs typeface="Arial" charset="0"/>
            </a:endParaRPr>
          </a:p>
          <a:p>
            <a:pPr>
              <a:lnSpc>
                <a:spcPct val="100000"/>
              </a:lnSpc>
              <a:spcBef>
                <a:spcPts val="1200"/>
              </a:spcBef>
            </a:pPr>
            <a:r>
              <a:rPr lang="fr-FR" altLang="fr-FR" sz="2000" dirty="0" smtClean="0">
                <a:latin typeface="Arial" charset="0"/>
                <a:cs typeface="Arial" charset="0"/>
              </a:rPr>
              <a:t>Ceci suppose de : </a:t>
            </a:r>
            <a:r>
              <a:rPr lang="fr-FR" altLang="fr-FR" sz="2000" dirty="0">
                <a:latin typeface="Arial" charset="0"/>
                <a:cs typeface="Arial" charset="0"/>
              </a:rPr>
              <a:t/>
            </a:r>
            <a:br>
              <a:rPr lang="fr-FR" altLang="fr-FR" sz="2000" dirty="0">
                <a:latin typeface="Arial" charset="0"/>
                <a:cs typeface="Arial" charset="0"/>
              </a:rPr>
            </a:br>
            <a:r>
              <a:rPr lang="fr-FR" altLang="fr-FR" sz="2000" dirty="0">
                <a:latin typeface="Arial" charset="0"/>
                <a:cs typeface="Arial" charset="0"/>
              </a:rPr>
              <a:t>1. Quantifier les niveaux d’exposition interne à des polluants organiques persistants et des lipides nutritionnels </a:t>
            </a:r>
            <a:br>
              <a:rPr lang="fr-FR" altLang="fr-FR" sz="2000" dirty="0">
                <a:latin typeface="Arial" charset="0"/>
                <a:cs typeface="Arial" charset="0"/>
              </a:rPr>
            </a:br>
            <a:r>
              <a:rPr lang="fr-FR" altLang="fr-FR" sz="2000" dirty="0">
                <a:latin typeface="Arial" charset="0"/>
                <a:cs typeface="Arial" charset="0"/>
              </a:rPr>
              <a:t>2. Caractériser les effets de ces expositions, en se basant sur des échantillons de sang, tissu ou </a:t>
            </a:r>
            <a:r>
              <a:rPr lang="fr-FR" altLang="fr-FR" sz="2000" dirty="0" err="1">
                <a:latin typeface="Arial" charset="0"/>
                <a:cs typeface="Arial" charset="0"/>
              </a:rPr>
              <a:t>microbiote</a:t>
            </a:r>
            <a:endParaRPr lang="fr-FR" altLang="fr-FR" sz="2000" dirty="0">
              <a:latin typeface="Arial" charset="0"/>
              <a:cs typeface="Arial" charset="0"/>
            </a:endParaRPr>
          </a:p>
          <a:p>
            <a:pPr algn="just">
              <a:lnSpc>
                <a:spcPct val="100000"/>
              </a:lnSpc>
              <a:spcBef>
                <a:spcPts val="0"/>
              </a:spcBef>
            </a:pPr>
            <a:r>
              <a:rPr lang="fr-FR" altLang="fr-FR" sz="2000" dirty="0">
                <a:latin typeface="Arial" charset="0"/>
                <a:cs typeface="Arial" charset="0"/>
              </a:rPr>
              <a:t>3.  Identifier les facteurs sociaux, psychosociaux et alimentaires liés à l’incidence et à l’agressivité du cancer et leurs interactions avec les autres facteurs. </a:t>
            </a:r>
          </a:p>
          <a:p>
            <a:pPr algn="just">
              <a:spcBef>
                <a:spcPts val="600"/>
              </a:spcBef>
              <a:defRPr/>
            </a:pPr>
            <a:endParaRPr lang="fr-FR" altLang="fr-FR" sz="2000" dirty="0" smtClean="0">
              <a:latin typeface="Arial" charset="0"/>
              <a:cs typeface="Arial" charset="0"/>
            </a:endParaRPr>
          </a:p>
          <a:p>
            <a:pPr algn="just">
              <a:spcBef>
                <a:spcPts val="0"/>
              </a:spcBef>
              <a:defRPr/>
            </a:pPr>
            <a:r>
              <a:rPr lang="fr-FR" altLang="fr-FR" sz="2400" b="1" cap="all" dirty="0"/>
              <a:t>Comment </a:t>
            </a:r>
            <a:r>
              <a:rPr lang="fr-FR" altLang="fr-FR" sz="2400" b="1" cap="all" dirty="0" smtClean="0"/>
              <a:t>?</a:t>
            </a:r>
          </a:p>
          <a:p>
            <a:pPr algn="just">
              <a:spcBef>
                <a:spcPts val="600"/>
              </a:spcBef>
              <a:defRPr/>
            </a:pPr>
            <a:r>
              <a:rPr lang="fr-FR" altLang="fr-FR" sz="2000" dirty="0">
                <a:latin typeface="Arial" charset="0"/>
                <a:cs typeface="Arial" charset="0"/>
              </a:rPr>
              <a:t>Il s’agit d’un projet novateur qui </a:t>
            </a:r>
            <a:r>
              <a:rPr lang="fr-FR" altLang="fr-FR" sz="2000" dirty="0" smtClean="0">
                <a:latin typeface="Arial" charset="0"/>
                <a:cs typeface="Arial" charset="0"/>
              </a:rPr>
              <a:t>doit se dérouler </a:t>
            </a:r>
            <a:r>
              <a:rPr lang="fr-FR" altLang="fr-FR" sz="2000" dirty="0">
                <a:latin typeface="Arial" charset="0"/>
                <a:cs typeface="Arial" charset="0"/>
              </a:rPr>
              <a:t>du 1er trimestre 2022 au 1er trimestre </a:t>
            </a:r>
            <a:r>
              <a:rPr lang="fr-FR" altLang="fr-FR" sz="2000" dirty="0" smtClean="0">
                <a:latin typeface="Arial" charset="0"/>
                <a:cs typeface="Arial" charset="0"/>
              </a:rPr>
              <a:t>2024. Il s’appuiera </a:t>
            </a:r>
            <a:r>
              <a:rPr lang="fr-FR" altLang="fr-FR" sz="2000" dirty="0">
                <a:latin typeface="Arial" charset="0"/>
                <a:cs typeface="Arial" charset="0"/>
              </a:rPr>
              <a:t>sur des équipes expertes en sciences de l’environnement, de la nutrition, statistiques et sciences et humaines et sociales, de différents établissements du Grand </a:t>
            </a:r>
            <a:r>
              <a:rPr lang="fr-FR" altLang="fr-FR" sz="2000" dirty="0" smtClean="0">
                <a:latin typeface="Arial" charset="0"/>
                <a:cs typeface="Arial" charset="0"/>
              </a:rPr>
              <a:t>Ouest. </a:t>
            </a:r>
          </a:p>
          <a:p>
            <a:pPr algn="just">
              <a:spcBef>
                <a:spcPts val="600"/>
              </a:spcBef>
              <a:spcAft>
                <a:spcPts val="600"/>
              </a:spcAft>
              <a:defRPr/>
            </a:pPr>
            <a:r>
              <a:rPr lang="fr-FR" altLang="fr-FR" sz="2000" dirty="0" smtClean="0">
                <a:latin typeface="Arial" charset="0"/>
                <a:cs typeface="Arial" charset="0"/>
              </a:rPr>
              <a:t>Les </a:t>
            </a:r>
            <a:r>
              <a:rPr lang="fr-FR" altLang="fr-FR" sz="2000" dirty="0">
                <a:latin typeface="Arial" charset="0"/>
                <a:cs typeface="Arial" charset="0"/>
              </a:rPr>
              <a:t>données </a:t>
            </a:r>
            <a:r>
              <a:rPr lang="fr-FR" altLang="fr-FR" sz="2000" dirty="0" smtClean="0">
                <a:latin typeface="Arial" charset="0"/>
                <a:cs typeface="Arial" charset="0"/>
              </a:rPr>
              <a:t>seront </a:t>
            </a:r>
            <a:r>
              <a:rPr lang="fr-FR" altLang="fr-FR" sz="2000" dirty="0">
                <a:latin typeface="Arial" charset="0"/>
                <a:cs typeface="Arial" charset="0"/>
              </a:rPr>
              <a:t>issues de trois cohortes de patientes, dont deux </a:t>
            </a:r>
            <a:r>
              <a:rPr lang="fr-FR" altLang="fr-FR" sz="2000" dirty="0" smtClean="0">
                <a:latin typeface="Arial" charset="0"/>
                <a:cs typeface="Arial" charset="0"/>
              </a:rPr>
              <a:t>ont </a:t>
            </a:r>
            <a:r>
              <a:rPr lang="fr-FR" altLang="fr-FR" sz="2000" dirty="0">
                <a:latin typeface="Arial" charset="0"/>
                <a:cs typeface="Arial" charset="0"/>
              </a:rPr>
              <a:t>été mises en place à l’ICO et l’autre au CHU de Tours. Les analyses de données </a:t>
            </a:r>
            <a:r>
              <a:rPr lang="fr-FR" altLang="fr-FR" sz="2000" dirty="0" smtClean="0">
                <a:latin typeface="Arial" charset="0"/>
                <a:cs typeface="Arial" charset="0"/>
              </a:rPr>
              <a:t>seront </a:t>
            </a:r>
            <a:r>
              <a:rPr lang="fr-FR" altLang="fr-FR" sz="2000" dirty="0">
                <a:latin typeface="Arial" charset="0"/>
                <a:cs typeface="Arial" charset="0"/>
              </a:rPr>
              <a:t>organisées selon les trois dimensions de </a:t>
            </a:r>
            <a:r>
              <a:rPr lang="fr-FR" altLang="fr-FR" sz="2000" dirty="0" smtClean="0">
                <a:latin typeface="Arial" charset="0"/>
                <a:cs typeface="Arial" charset="0"/>
              </a:rPr>
              <a:t>l’</a:t>
            </a:r>
            <a:r>
              <a:rPr lang="fr-FR" altLang="fr-FR" sz="2000" dirty="0" err="1" smtClean="0">
                <a:latin typeface="Arial" charset="0"/>
                <a:cs typeface="Arial" charset="0"/>
              </a:rPr>
              <a:t>exposome</a:t>
            </a:r>
            <a:r>
              <a:rPr lang="fr-FR" altLang="fr-FR" sz="2000" dirty="0" smtClean="0">
                <a:latin typeface="Arial" charset="0"/>
                <a:cs typeface="Arial" charset="0"/>
              </a:rPr>
              <a:t> : </a:t>
            </a:r>
            <a:r>
              <a:rPr lang="fr-FR" altLang="fr-FR" sz="2000" dirty="0">
                <a:latin typeface="Arial" charset="0"/>
                <a:cs typeface="Arial" charset="0"/>
              </a:rPr>
              <a:t>environnement chimique, nutritionnel et social et de façon intégrative pour prendre en compte les interactions</a:t>
            </a:r>
            <a:r>
              <a:rPr lang="fr-FR" altLang="fr-FR" sz="2000" dirty="0" smtClean="0">
                <a:latin typeface="Arial" charset="0"/>
                <a:cs typeface="Arial" charset="0"/>
              </a:rPr>
              <a:t>.</a:t>
            </a:r>
          </a:p>
          <a:p>
            <a:pPr algn="just">
              <a:spcBef>
                <a:spcPts val="600"/>
              </a:spcBef>
              <a:spcAft>
                <a:spcPts val="600"/>
              </a:spcAft>
              <a:defRPr/>
            </a:pPr>
            <a:r>
              <a:rPr lang="fr-FR" altLang="fr-FR" sz="2000" dirty="0" smtClean="0">
                <a:latin typeface="Arial" charset="0"/>
                <a:cs typeface="Arial" charset="0"/>
              </a:rPr>
              <a:t>Ce </a:t>
            </a:r>
            <a:r>
              <a:rPr lang="fr-FR" altLang="fr-FR" sz="2000" dirty="0">
                <a:latin typeface="Arial" charset="0"/>
                <a:cs typeface="Arial" charset="0"/>
              </a:rPr>
              <a:t>projet </a:t>
            </a:r>
            <a:r>
              <a:rPr lang="fr-FR" altLang="fr-FR" sz="2000" dirty="0" smtClean="0">
                <a:latin typeface="Arial" charset="0"/>
                <a:cs typeface="Arial" charset="0"/>
              </a:rPr>
              <a:t>prépare </a:t>
            </a:r>
            <a:r>
              <a:rPr lang="fr-FR" altLang="fr-FR" sz="2000" dirty="0">
                <a:latin typeface="Arial" charset="0"/>
                <a:cs typeface="Arial" charset="0"/>
              </a:rPr>
              <a:t>les bases d’un programme de recherche à </a:t>
            </a:r>
            <a:r>
              <a:rPr lang="fr-FR" altLang="fr-FR" sz="2000" dirty="0" smtClean="0">
                <a:latin typeface="Arial" charset="0"/>
                <a:cs typeface="Arial" charset="0"/>
              </a:rPr>
              <a:t>long terme ciblant </a:t>
            </a:r>
            <a:r>
              <a:rPr lang="fr-FR" altLang="fr-FR" sz="2000" dirty="0">
                <a:latin typeface="Arial" charset="0"/>
                <a:cs typeface="Arial" charset="0"/>
              </a:rPr>
              <a:t>l’influence de l’environnement sur le cancer du sein dans le Grand Ouest et offrira de nouvelles opportunités de prévention. </a:t>
            </a:r>
            <a:endParaRPr lang="fr-FR" altLang="fr-FR" sz="2000" dirty="0" smtClean="0">
              <a:latin typeface="Arial" charset="0"/>
              <a:cs typeface="Arial" charset="0"/>
            </a:endParaRPr>
          </a:p>
          <a:p>
            <a:pPr algn="just">
              <a:spcBef>
                <a:spcPts val="600"/>
              </a:spcBef>
              <a:spcAft>
                <a:spcPts val="600"/>
              </a:spcAft>
              <a:defRPr/>
            </a:pPr>
            <a:endParaRPr lang="fr-FR" altLang="fr-FR" sz="2000" dirty="0">
              <a:latin typeface="Arial" charset="0"/>
              <a:cs typeface="Arial" charset="0"/>
            </a:endParaRPr>
          </a:p>
          <a:p>
            <a:pPr algn="just">
              <a:spcBef>
                <a:spcPts val="0"/>
              </a:spcBef>
              <a:spcAft>
                <a:spcPts val="600"/>
              </a:spcAft>
              <a:defRPr/>
            </a:pPr>
            <a:r>
              <a:rPr lang="fr-FR" altLang="fr-FR" sz="2400" b="1" cap="all" dirty="0"/>
              <a:t>QUI ?</a:t>
            </a:r>
          </a:p>
          <a:p>
            <a:pPr algn="just">
              <a:spcBef>
                <a:spcPts val="600"/>
              </a:spcBef>
              <a:spcAft>
                <a:spcPts val="600"/>
              </a:spcAft>
              <a:defRPr/>
            </a:pPr>
            <a:r>
              <a:rPr lang="fr-FR" altLang="fr-FR" sz="2000" dirty="0">
                <a:latin typeface="Arial" charset="0"/>
                <a:cs typeface="Arial" charset="0"/>
              </a:rPr>
              <a:t>Martine Bellanger est </a:t>
            </a:r>
            <a:r>
              <a:rPr lang="fr-FR" altLang="fr-FR" sz="2000" dirty="0" smtClean="0">
                <a:latin typeface="Arial" charset="0"/>
                <a:cs typeface="Arial" charset="0"/>
              </a:rPr>
              <a:t>chercheuse, professeure </a:t>
            </a:r>
            <a:r>
              <a:rPr lang="fr-FR" altLang="fr-FR" sz="2000" dirty="0">
                <a:latin typeface="Arial" charset="0"/>
                <a:cs typeface="Arial" charset="0"/>
              </a:rPr>
              <a:t>d'économie de la </a:t>
            </a:r>
            <a:r>
              <a:rPr lang="fr-FR" altLang="fr-FR" sz="2000" dirty="0" smtClean="0">
                <a:latin typeface="Arial" charset="0"/>
                <a:cs typeface="Arial" charset="0"/>
              </a:rPr>
              <a:t>santé et directrice </a:t>
            </a:r>
            <a:r>
              <a:rPr lang="fr-FR" altLang="fr-FR" sz="2000" dirty="0">
                <a:latin typeface="Arial" charset="0"/>
                <a:cs typeface="Arial" charset="0"/>
              </a:rPr>
              <a:t>du département promotion de la santé à l’ICO. </a:t>
            </a:r>
            <a:r>
              <a:rPr lang="fr-FR" altLang="fr-FR" sz="2000" dirty="0" smtClean="0">
                <a:latin typeface="Arial" charset="0"/>
                <a:cs typeface="Arial" charset="0"/>
              </a:rPr>
              <a:t>Elle porte ce projet au sein de l’ICO.</a:t>
            </a:r>
            <a:endParaRPr lang="fr-FR" altLang="fr-FR" sz="2000" dirty="0">
              <a:latin typeface="Arial" charset="0"/>
              <a:cs typeface="Arial" charset="0"/>
            </a:endParaRPr>
          </a:p>
          <a:p>
            <a:pPr algn="just">
              <a:spcBef>
                <a:spcPts val="600"/>
              </a:spcBef>
              <a:spcAft>
                <a:spcPts val="600"/>
              </a:spcAft>
              <a:defRPr/>
            </a:pPr>
            <a:r>
              <a:rPr lang="fr-FR" altLang="fr-FR" sz="2000" b="1" i="1" dirty="0">
                <a:latin typeface="Arial" charset="0"/>
                <a:cs typeface="Arial" charset="0"/>
              </a:rPr>
              <a:t>« Les personnes et familles les plus vulnérables sur le plan socioéconomique, sont les plus exposées sur le plan environnemental et urbain, et réciproquement. L’effet du cumul des facteurs environnementaux est puissant. Agissons ! »</a:t>
            </a:r>
          </a:p>
          <a:p>
            <a:pPr algn="just">
              <a:spcBef>
                <a:spcPts val="600"/>
              </a:spcBef>
              <a:spcAft>
                <a:spcPts val="600"/>
              </a:spcAft>
              <a:defRPr/>
            </a:pPr>
            <a:endParaRPr lang="fr-FR" altLang="fr-FR" sz="2400" b="1" cap="all" dirty="0"/>
          </a:p>
        </p:txBody>
      </p:sp>
      <p:pic>
        <p:nvPicPr>
          <p:cNvPr id="12" name="Imag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56427" y="10575632"/>
            <a:ext cx="6038069" cy="4256584"/>
          </a:xfrm>
          <a:prstGeom prst="rect">
            <a:avLst/>
          </a:prstGeom>
        </p:spPr>
      </p:pic>
      <p:pic>
        <p:nvPicPr>
          <p:cNvPr id="11" name="Image 10">
            <a:extLst>
              <a:ext uri="{FF2B5EF4-FFF2-40B4-BE49-F238E27FC236}">
                <a16:creationId xmlns:a16="http://schemas.microsoft.com/office/drawing/2014/main" id="{6518B20E-42DC-4C6C-8996-6202A9BD9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00" y="11973600"/>
            <a:ext cx="2397600" cy="1499133"/>
          </a:xfrm>
          <a:prstGeom prst="rect">
            <a:avLst/>
          </a:prstGeom>
        </p:spPr>
      </p:pic>
      <p:pic>
        <p:nvPicPr>
          <p:cNvPr id="17" name="Espace réservé du contenu 4"/>
          <p:cNvPicPr>
            <a:picLocks noChangeAspect="1"/>
          </p:cNvPicPr>
          <p:nvPr/>
        </p:nvPicPr>
        <p:blipFill rotWithShape="1">
          <a:blip r:embed="rId4">
            <a:extLst>
              <a:ext uri="{28A0092B-C50C-407E-A947-70E740481C1C}">
                <a14:useLocalDpi xmlns:a14="http://schemas.microsoft.com/office/drawing/2010/main" val="0"/>
              </a:ext>
            </a:extLst>
          </a:blip>
          <a:srcRect l="75900" t="71640" r="7078" b="194"/>
          <a:stretch/>
        </p:blipFill>
        <p:spPr bwMode="auto">
          <a:xfrm>
            <a:off x="1609723" y="3666140"/>
            <a:ext cx="2998800" cy="3143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72802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pour une image  5"/>
          <p:cNvSpPr>
            <a:spLocks noGrp="1"/>
          </p:cNvSpPr>
          <p:nvPr>
            <p:ph type="pic" sz="quarter" idx="19"/>
          </p:nvPr>
        </p:nvSpPr>
        <p:spPr/>
      </p:sp>
      <p:sp>
        <p:nvSpPr>
          <p:cNvPr id="7" name="Espace réservé pour une image  6"/>
          <p:cNvSpPr>
            <a:spLocks noGrp="1"/>
          </p:cNvSpPr>
          <p:nvPr>
            <p:ph type="pic" sz="quarter" idx="20"/>
          </p:nvPr>
        </p:nvSpPr>
        <p:spPr/>
      </p:sp>
      <p:sp>
        <p:nvSpPr>
          <p:cNvPr id="8" name="Espace réservé pour une image  7"/>
          <p:cNvSpPr>
            <a:spLocks noGrp="1"/>
          </p:cNvSpPr>
          <p:nvPr>
            <p:ph type="pic" sz="quarter" idx="21"/>
          </p:nvPr>
        </p:nvSpPr>
        <p:spPr/>
      </p:sp>
      <p:pic>
        <p:nvPicPr>
          <p:cNvPr id="9" name="Espace réservé du contenu 4"/>
          <p:cNvPicPr>
            <a:picLocks noChangeAspect="1"/>
          </p:cNvPicPr>
          <p:nvPr/>
        </p:nvPicPr>
        <p:blipFill rotWithShape="1">
          <a:blip r:embed="rId2">
            <a:extLst>
              <a:ext uri="{28A0092B-C50C-407E-A947-70E740481C1C}">
                <a14:useLocalDpi xmlns:a14="http://schemas.microsoft.com/office/drawing/2010/main" val="0"/>
              </a:ext>
            </a:extLst>
          </a:blip>
          <a:srcRect l="1" r="-1397"/>
          <a:stretch/>
        </p:blipFill>
        <p:spPr bwMode="auto">
          <a:xfrm>
            <a:off x="2467778" y="416288"/>
            <a:ext cx="19477822" cy="121695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83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47078" y="970631"/>
            <a:ext cx="17497058" cy="2430277"/>
          </a:xfrm>
        </p:spPr>
        <p:txBody>
          <a:bodyPr/>
          <a:lstStyle/>
          <a:p>
            <a:r>
              <a:rPr lang="fr-FR" sz="6000" dirty="0"/>
              <a:t>UN CENTRE EXPERT, </a:t>
            </a:r>
            <a:endParaRPr lang="fr-FR" sz="6000" b="0" dirty="0"/>
          </a:p>
          <a:p>
            <a:r>
              <a:rPr lang="fr-FR" sz="6000" b="0" dirty="0"/>
              <a:t>POUR UNE PRISE EN CHARGE </a:t>
            </a:r>
            <a:r>
              <a:rPr lang="fr-FR" sz="6000" dirty="0"/>
              <a:t>GLOBALE </a:t>
            </a:r>
            <a:endParaRPr lang="fr-FR" sz="6000" dirty="0" smtClean="0"/>
          </a:p>
          <a:p>
            <a:r>
              <a:rPr lang="fr-FR" sz="6000" dirty="0" smtClean="0"/>
              <a:t>ET </a:t>
            </a:r>
            <a:r>
              <a:rPr lang="fr-FR" sz="6000" dirty="0"/>
              <a:t>PERSONNALISÉE </a:t>
            </a:r>
            <a:r>
              <a:rPr lang="fr-FR" sz="6000" b="0" dirty="0"/>
              <a:t>DES </a:t>
            </a:r>
            <a:r>
              <a:rPr lang="fr-FR" sz="6000" b="0" dirty="0" smtClean="0"/>
              <a:t>PATIENT.ES</a:t>
            </a:r>
            <a:endParaRPr lang="fr-FR" sz="6000" dirty="0"/>
          </a:p>
        </p:txBody>
      </p:sp>
      <p:sp>
        <p:nvSpPr>
          <p:cNvPr id="3" name="Espace réservé du texte 2"/>
          <p:cNvSpPr>
            <a:spLocks noGrp="1"/>
          </p:cNvSpPr>
          <p:nvPr>
            <p:ph type="body" sz="quarter" idx="11"/>
          </p:nvPr>
        </p:nvSpPr>
        <p:spPr>
          <a:xfrm>
            <a:off x="1547078" y="5081953"/>
            <a:ext cx="9074030" cy="6043613"/>
          </a:xfrm>
        </p:spPr>
        <p:txBody>
          <a:bodyPr/>
          <a:lstStyle/>
          <a:p>
            <a:pPr marL="0" indent="0" algn="just">
              <a:buNone/>
            </a:pPr>
            <a:r>
              <a:rPr lang="fr-FR" b="1" dirty="0"/>
              <a:t>L’Institut de Cancérologie </a:t>
            </a:r>
            <a:r>
              <a:rPr lang="fr-FR" b="1" dirty="0" smtClean="0"/>
              <a:t>de </a:t>
            </a:r>
            <a:r>
              <a:rPr lang="fr-FR" b="1" dirty="0"/>
              <a:t>l’Ouest (ICO) est un établissement de santé dédié à la cancérologie </a:t>
            </a:r>
            <a:endParaRPr lang="fr-FR" b="1" dirty="0" smtClean="0"/>
          </a:p>
          <a:p>
            <a:pPr algn="just"/>
            <a:endParaRPr lang="fr-FR" dirty="0"/>
          </a:p>
          <a:p>
            <a:pPr marL="0" indent="0" algn="just">
              <a:spcAft>
                <a:spcPts val="600"/>
              </a:spcAft>
              <a:buNone/>
            </a:pPr>
            <a:r>
              <a:rPr lang="fr-FR" b="1" dirty="0"/>
              <a:t>Ses équipes </a:t>
            </a:r>
            <a:r>
              <a:rPr lang="fr-FR" dirty="0"/>
              <a:t>médicales et paramédicales s’associent au quotidien pour assurer une prise en charge globale, personnalisée et accessible à tous les </a:t>
            </a:r>
            <a:r>
              <a:rPr lang="fr-FR" dirty="0" smtClean="0"/>
              <a:t>patient.es</a:t>
            </a:r>
            <a:r>
              <a:rPr lang="fr-FR" dirty="0"/>
              <a:t>. </a:t>
            </a:r>
          </a:p>
          <a:p>
            <a:pPr marL="0" indent="0" algn="just">
              <a:buNone/>
            </a:pPr>
            <a:r>
              <a:rPr lang="fr-FR" b="1" dirty="0"/>
              <a:t>Son expertise</a:t>
            </a:r>
            <a:r>
              <a:rPr lang="fr-FR" dirty="0"/>
              <a:t>, reconnue sur le plan international, est nourrie par sa dynamique d’innovation – tant dans la recherche de thérapies novatrices que dans la révolution numérique – et par son activité d’enseignement auprès des nouvelles générations de </a:t>
            </a:r>
            <a:r>
              <a:rPr lang="fr-FR" dirty="0" err="1" smtClean="0"/>
              <a:t>praticien.nes</a:t>
            </a:r>
            <a:r>
              <a:rPr lang="fr-FR" dirty="0" smtClean="0"/>
              <a:t> </a:t>
            </a:r>
            <a:r>
              <a:rPr lang="fr-FR" dirty="0"/>
              <a:t>et </a:t>
            </a:r>
            <a:r>
              <a:rPr lang="fr-FR" dirty="0" smtClean="0"/>
              <a:t>soignant.es</a:t>
            </a:r>
            <a:r>
              <a:rPr lang="fr-FR" dirty="0"/>
              <a:t>. </a:t>
            </a:r>
          </a:p>
        </p:txBody>
      </p:sp>
      <p:pic>
        <p:nvPicPr>
          <p:cNvPr id="4" name="Image 3"/>
          <p:cNvPicPr>
            <a:picLocks noChangeAspect="1"/>
          </p:cNvPicPr>
          <p:nvPr/>
        </p:nvPicPr>
        <p:blipFill>
          <a:blip r:embed="rId2"/>
          <a:stretch>
            <a:fillRect/>
          </a:stretch>
        </p:blipFill>
        <p:spPr>
          <a:xfrm>
            <a:off x="13070894" y="4667869"/>
            <a:ext cx="3208648" cy="4278197"/>
          </a:xfrm>
          <a:prstGeom prst="rect">
            <a:avLst/>
          </a:prstGeom>
        </p:spPr>
      </p:pic>
      <p:grpSp>
        <p:nvGrpSpPr>
          <p:cNvPr id="10" name="Groupe 9"/>
          <p:cNvGrpSpPr/>
          <p:nvPr/>
        </p:nvGrpSpPr>
        <p:grpSpPr>
          <a:xfrm>
            <a:off x="17541586" y="7144521"/>
            <a:ext cx="4812575" cy="5286924"/>
            <a:chOff x="17463765" y="6953394"/>
            <a:chExt cx="4827167" cy="5302954"/>
          </a:xfrm>
        </p:grpSpPr>
        <p:grpSp>
          <p:nvGrpSpPr>
            <p:cNvPr id="7" name="Groupe 6"/>
            <p:cNvGrpSpPr/>
            <p:nvPr/>
          </p:nvGrpSpPr>
          <p:grpSpPr>
            <a:xfrm>
              <a:off x="17463765" y="6953394"/>
              <a:ext cx="4827167" cy="5302954"/>
              <a:chOff x="17206356" y="5974266"/>
              <a:chExt cx="5865973" cy="6444149"/>
            </a:xfrm>
          </p:grpSpPr>
          <p:pic>
            <p:nvPicPr>
              <p:cNvPr id="5" name="Image 1"/>
              <p:cNvPicPr>
                <a:picLocks noChangeAspect="1"/>
              </p:cNvPicPr>
              <p:nvPr/>
            </p:nvPicPr>
            <p:blipFill rotWithShape="1">
              <a:blip r:embed="rId3">
                <a:extLst>
                  <a:ext uri="{28A0092B-C50C-407E-A947-70E740481C1C}">
                    <a14:useLocalDpi xmlns:a14="http://schemas.microsoft.com/office/drawing/2010/main"/>
                  </a:ext>
                </a:extLst>
              </a:blip>
              <a:srcRect r="58296"/>
              <a:stretch/>
            </p:blipFill>
            <p:spPr bwMode="auto">
              <a:xfrm>
                <a:off x="17206356" y="5974266"/>
                <a:ext cx="4030688" cy="351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p:cNvPicPr>
                <a:picLocks noChangeAspect="1"/>
              </p:cNvPicPr>
              <p:nvPr/>
            </p:nvPicPr>
            <p:blipFill rotWithShape="1">
              <a:blip r:embed="rId3">
                <a:extLst>
                  <a:ext uri="{28A0092B-C50C-407E-A947-70E740481C1C}">
                    <a14:useLocalDpi xmlns:a14="http://schemas.microsoft.com/office/drawing/2010/main"/>
                  </a:ext>
                </a:extLst>
              </a:blip>
              <a:srcRect l="42492"/>
              <a:stretch/>
            </p:blipFill>
            <p:spPr bwMode="auto">
              <a:xfrm>
                <a:off x="17514277" y="8905035"/>
                <a:ext cx="5558052" cy="351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ZoneTexte 22"/>
            <p:cNvSpPr txBox="1">
              <a:spLocks noChangeArrowheads="1"/>
            </p:cNvSpPr>
            <p:nvPr/>
          </p:nvSpPr>
          <p:spPr bwMode="auto">
            <a:xfrm>
              <a:off x="17794976" y="9440096"/>
              <a:ext cx="3136354" cy="851767"/>
            </a:xfrm>
            <a:prstGeom prst="rect">
              <a:avLst/>
            </a:prstGeom>
            <a:solidFill>
              <a:schemeClr val="bg1"/>
            </a:solidFill>
            <a:ln>
              <a:noFill/>
            </a:ln>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fr-FR" altLang="fr-FR" sz="6000" b="1" dirty="0" smtClean="0">
                  <a:solidFill>
                    <a:srgbClr val="EA560D"/>
                  </a:solidFill>
                  <a:latin typeface="Arial" panose="020B0604020202020204" pitchFamily="34" charset="0"/>
                  <a:cs typeface="Arial" panose="020B0604020202020204" pitchFamily="34" charset="0"/>
                </a:rPr>
                <a:t>45 497</a:t>
              </a:r>
              <a:endParaRPr lang="fr-FR" altLang="fr-FR" sz="6000" b="1" dirty="0">
                <a:solidFill>
                  <a:srgbClr val="EA560D"/>
                </a:solidFill>
                <a:latin typeface="Arial" panose="020B0604020202020204" pitchFamily="34" charset="0"/>
                <a:cs typeface="Arial" panose="020B0604020202020204" pitchFamily="34" charset="0"/>
              </a:endParaRPr>
            </a:p>
          </p:txBody>
        </p:sp>
        <p:sp>
          <p:nvSpPr>
            <p:cNvPr id="9" name="ZoneTexte 22"/>
            <p:cNvSpPr txBox="1">
              <a:spLocks noChangeArrowheads="1"/>
            </p:cNvSpPr>
            <p:nvPr/>
          </p:nvSpPr>
          <p:spPr bwMode="auto">
            <a:xfrm>
              <a:off x="18572052" y="10738592"/>
              <a:ext cx="3136354" cy="851767"/>
            </a:xfrm>
            <a:prstGeom prst="rect">
              <a:avLst/>
            </a:prstGeom>
            <a:solidFill>
              <a:schemeClr val="bg1"/>
            </a:solidFill>
            <a:ln>
              <a:noFill/>
            </a:ln>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fr-FR" altLang="fr-FR" sz="5000" b="1" dirty="0" smtClean="0">
                  <a:solidFill>
                    <a:srgbClr val="EA560D"/>
                  </a:solidFill>
                  <a:latin typeface="Arial" panose="020B0604020202020204" pitchFamily="34" charset="0"/>
                  <a:cs typeface="Arial" panose="020B0604020202020204" pitchFamily="34" charset="0"/>
                </a:rPr>
                <a:t>12 300</a:t>
              </a:r>
              <a:endParaRPr lang="fr-FR" altLang="fr-FR" sz="5000" b="1" dirty="0">
                <a:solidFill>
                  <a:srgbClr val="EA560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459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t="-19038" b="-19038"/>
          <a:stretch/>
        </p:blipFill>
        <p:spPr>
          <a:xfrm>
            <a:off x="16481537" y="237547"/>
            <a:ext cx="7510256" cy="9163507"/>
          </a:xfrm>
          <a:prstGeom prst="rect">
            <a:avLst/>
          </a:prstGeom>
        </p:spPr>
      </p:pic>
      <p:sp>
        <p:nvSpPr>
          <p:cNvPr id="3" name="ZoneTexte 2"/>
          <p:cNvSpPr txBox="1"/>
          <p:nvPr/>
        </p:nvSpPr>
        <p:spPr>
          <a:xfrm>
            <a:off x="1658281" y="3301541"/>
            <a:ext cx="8855915" cy="856773"/>
          </a:xfrm>
          <a:prstGeom prst="rect">
            <a:avLst/>
          </a:prstGeom>
          <a:noFill/>
        </p:spPr>
        <p:txBody>
          <a:bodyPr wrap="square" lIns="94963" rtlCol="0">
            <a:spAutoFit/>
          </a:bodyPr>
          <a:lstStyle/>
          <a:p>
            <a:pPr>
              <a:lnSpc>
                <a:spcPct val="150000"/>
              </a:lnSpc>
            </a:pPr>
            <a:endParaRPr lang="fr-FR" sz="3693" dirty="0">
              <a:solidFill>
                <a:schemeClr val="tx1">
                  <a:lumMod val="65000"/>
                  <a:lumOff val="35000"/>
                </a:schemeClr>
              </a:solidFill>
              <a:latin typeface="Calibri" panose="020F050202020403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01527" y="8347565"/>
            <a:ext cx="3826601" cy="2106977"/>
          </a:xfrm>
          <a:prstGeom prst="rect">
            <a:avLst/>
          </a:prstGeom>
        </p:spPr>
      </p:pic>
      <p:sp>
        <p:nvSpPr>
          <p:cNvPr id="7" name="Espace réservé du texte 6"/>
          <p:cNvSpPr>
            <a:spLocks noGrp="1"/>
          </p:cNvSpPr>
          <p:nvPr>
            <p:ph type="body" sz="quarter" idx="10"/>
          </p:nvPr>
        </p:nvSpPr>
        <p:spPr>
          <a:xfrm>
            <a:off x="1552998" y="1563061"/>
            <a:ext cx="12039910" cy="2848709"/>
          </a:xfrm>
        </p:spPr>
        <p:txBody>
          <a:bodyPr>
            <a:noAutofit/>
          </a:bodyPr>
          <a:lstStyle/>
          <a:p>
            <a:r>
              <a:rPr lang="fr-FR" sz="6000" cap="all" dirty="0"/>
              <a:t>2011-2021, l’ICO </a:t>
            </a:r>
            <a:r>
              <a:rPr lang="fr-FR" sz="6000" cap="all" dirty="0" smtClean="0"/>
              <a:t>: </a:t>
            </a:r>
            <a:r>
              <a:rPr lang="fr-FR" sz="6000" b="0" cap="all" dirty="0"/>
              <a:t>10 ans d’excellence au service </a:t>
            </a:r>
            <a:endParaRPr lang="fr-FR" sz="6000" b="0" cap="all" dirty="0" smtClean="0"/>
          </a:p>
          <a:p>
            <a:r>
              <a:rPr lang="fr-FR" sz="6000" b="0" cap="all" dirty="0" smtClean="0"/>
              <a:t>de </a:t>
            </a:r>
            <a:r>
              <a:rPr lang="fr-FR" sz="6000" cap="all" dirty="0" smtClean="0"/>
              <a:t>nos patient.es. </a:t>
            </a:r>
            <a:endParaRPr lang="fr-FR" sz="6000" cap="all" dirty="0"/>
          </a:p>
        </p:txBody>
      </p:sp>
      <p:sp>
        <p:nvSpPr>
          <p:cNvPr id="8" name="Espace réservé du texte 7"/>
          <p:cNvSpPr>
            <a:spLocks noGrp="1"/>
          </p:cNvSpPr>
          <p:nvPr>
            <p:ph type="body" sz="quarter" idx="11"/>
          </p:nvPr>
        </p:nvSpPr>
        <p:spPr>
          <a:xfrm>
            <a:off x="1677599" y="5199643"/>
            <a:ext cx="9066886" cy="6310800"/>
          </a:xfrm>
        </p:spPr>
        <p:txBody>
          <a:bodyPr/>
          <a:lstStyle/>
          <a:p>
            <a:pPr algn="just">
              <a:spcAft>
                <a:spcPts val="600"/>
              </a:spcAft>
            </a:pPr>
            <a:r>
              <a:rPr lang="fr-FR" dirty="0"/>
              <a:t>En janvier 2011, les Centres Paul Papin d’Angers et René </a:t>
            </a:r>
            <a:r>
              <a:rPr lang="fr-FR" dirty="0" err="1"/>
              <a:t>Gauduchau</a:t>
            </a:r>
            <a:r>
              <a:rPr lang="fr-FR" dirty="0"/>
              <a:t> de </a:t>
            </a:r>
            <a:r>
              <a:rPr lang="fr-FR" dirty="0" smtClean="0"/>
              <a:t>Saint-Herblain ont fusionné pour </a:t>
            </a:r>
            <a:r>
              <a:rPr lang="fr-FR" b="1" dirty="0" smtClean="0"/>
              <a:t>créer l’Institut de Cancérologie de l’Ouest (ICO).</a:t>
            </a:r>
          </a:p>
          <a:p>
            <a:pPr algn="just">
              <a:spcAft>
                <a:spcPts val="600"/>
              </a:spcAft>
            </a:pPr>
            <a:r>
              <a:rPr lang="fr-FR" altLang="fr-FR" dirty="0" smtClean="0"/>
              <a:t>L’ICO est un Centre de Lutte Contre le Cancer (CLCC)*. Il est un </a:t>
            </a:r>
            <a:r>
              <a:rPr lang="fr-FR" dirty="0" smtClean="0"/>
              <a:t>Établissement de Santé Privé d'Intérêt Collectif (</a:t>
            </a:r>
            <a:r>
              <a:rPr lang="fr-FR" altLang="fr-FR" dirty="0" smtClean="0"/>
              <a:t>ESPIC). Il </a:t>
            </a:r>
            <a:r>
              <a:rPr lang="fr-FR" altLang="fr-FR" b="1" dirty="0" smtClean="0"/>
              <a:t>assure les missions du service public et pratique aucun dépassement d’honoraires</a:t>
            </a:r>
            <a:r>
              <a:rPr lang="fr-FR" altLang="fr-FR" dirty="0" smtClean="0"/>
              <a:t>. Le reste à charge pour les patient.es est zéro.</a:t>
            </a:r>
          </a:p>
          <a:p>
            <a:pPr algn="just"/>
            <a:endParaRPr lang="fr-FR" altLang="fr-FR" dirty="0" smtClean="0"/>
          </a:p>
          <a:p>
            <a:pPr>
              <a:spcAft>
                <a:spcPts val="600"/>
              </a:spcAft>
            </a:pPr>
            <a:r>
              <a:rPr lang="fr-FR" sz="3600" b="1" dirty="0" smtClean="0"/>
              <a:t>L’ICO </a:t>
            </a:r>
            <a:r>
              <a:rPr lang="fr-FR" sz="3600" b="1" dirty="0"/>
              <a:t>fait partie du réseau UNICANCER</a:t>
            </a:r>
          </a:p>
          <a:p>
            <a:pPr>
              <a:spcAft>
                <a:spcPts val="600"/>
              </a:spcAft>
            </a:pPr>
            <a:r>
              <a:rPr lang="fr-FR" dirty="0" smtClean="0"/>
              <a:t>Le </a:t>
            </a:r>
            <a:r>
              <a:rPr lang="fr-FR" dirty="0"/>
              <a:t>réseau </a:t>
            </a:r>
            <a:r>
              <a:rPr lang="fr-FR" dirty="0" err="1"/>
              <a:t>Unicancer</a:t>
            </a:r>
            <a:r>
              <a:rPr lang="fr-FR" dirty="0"/>
              <a:t> réunit les 18 Centres de Lutte Contre le Cancer (CLCC) de France, valorise leur modèle d’organisation en cancérologie et mutualise leurs ressources et leurs compétences.</a:t>
            </a:r>
          </a:p>
          <a:p>
            <a:pPr>
              <a:lnSpc>
                <a:spcPct val="150000"/>
              </a:lnSpc>
            </a:pPr>
            <a:endParaRPr lang="fr-FR" sz="2800" dirty="0"/>
          </a:p>
        </p:txBody>
      </p:sp>
      <p:grpSp>
        <p:nvGrpSpPr>
          <p:cNvPr id="2" name="Groupe 1"/>
          <p:cNvGrpSpPr/>
          <p:nvPr/>
        </p:nvGrpSpPr>
        <p:grpSpPr>
          <a:xfrm>
            <a:off x="12349552" y="5029324"/>
            <a:ext cx="6818018" cy="6797503"/>
            <a:chOff x="11067601" y="5367600"/>
            <a:chExt cx="6818018" cy="6797503"/>
          </a:xfrm>
        </p:grpSpPr>
        <p:pic>
          <p:nvPicPr>
            <p:cNvPr id="14" name="Imag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67601" y="5367600"/>
              <a:ext cx="6818018" cy="6797503"/>
            </a:xfrm>
            <a:prstGeom prst="rect">
              <a:avLst/>
            </a:prstGeom>
            <a:noFill/>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1558" y="6837285"/>
              <a:ext cx="4978994" cy="3648110"/>
            </a:xfrm>
            <a:prstGeom prst="rect">
              <a:avLst/>
            </a:prstGeom>
          </p:spPr>
        </p:pic>
      </p:grpSp>
      <p:sp>
        <p:nvSpPr>
          <p:cNvPr id="4" name="Rectangle 3"/>
          <p:cNvSpPr/>
          <p:nvPr/>
        </p:nvSpPr>
        <p:spPr>
          <a:xfrm>
            <a:off x="3317461" y="12745550"/>
            <a:ext cx="8510984" cy="369332"/>
          </a:xfrm>
          <a:prstGeom prst="rect">
            <a:avLst/>
          </a:prstGeom>
        </p:spPr>
        <p:txBody>
          <a:bodyPr wrap="none">
            <a:spAutoFit/>
          </a:bodyPr>
          <a:lstStyle/>
          <a:p>
            <a:pPr algn="just">
              <a:spcAft>
                <a:spcPts val="1200"/>
              </a:spcAft>
            </a:pPr>
            <a:r>
              <a:rPr lang="fr-FR" i="1" dirty="0"/>
              <a:t>*Création des CLCC par ordonnance du 1</a:t>
            </a:r>
            <a:r>
              <a:rPr lang="fr-FR" i="1" baseline="30000" dirty="0"/>
              <a:t>er</a:t>
            </a:r>
            <a:r>
              <a:rPr lang="fr-FR" i="1" dirty="0"/>
              <a:t>/10/45 qui reconnaît les CLCC d’utilité publique.</a:t>
            </a:r>
          </a:p>
        </p:txBody>
      </p:sp>
    </p:spTree>
    <p:extLst>
      <p:ext uri="{BB962C8B-B14F-4D97-AF65-F5344CB8AC3E}">
        <p14:creationId xmlns:p14="http://schemas.microsoft.com/office/powerpoint/2010/main" val="28687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47078" y="1227320"/>
            <a:ext cx="12538199" cy="2430277"/>
          </a:xfrm>
        </p:spPr>
        <p:txBody>
          <a:bodyPr/>
          <a:lstStyle/>
          <a:p>
            <a:r>
              <a:rPr lang="fr-FR" sz="6000" b="0" cap="all" dirty="0"/>
              <a:t>UNE ORGANISATION </a:t>
            </a:r>
            <a:r>
              <a:rPr lang="fr-FR" sz="6000" cap="all" dirty="0"/>
              <a:t>MULTIDISCIPLINAIRE </a:t>
            </a:r>
            <a:r>
              <a:rPr lang="fr-FR" sz="6000" b="0" cap="all" dirty="0"/>
              <a:t>AU SERVICE DE NOS MISSIONS </a:t>
            </a:r>
          </a:p>
        </p:txBody>
      </p:sp>
      <p:sp>
        <p:nvSpPr>
          <p:cNvPr id="3" name="Espace réservé du texte 2"/>
          <p:cNvSpPr>
            <a:spLocks noGrp="1"/>
          </p:cNvSpPr>
          <p:nvPr>
            <p:ph type="body" sz="quarter" idx="11"/>
          </p:nvPr>
        </p:nvSpPr>
        <p:spPr>
          <a:xfrm>
            <a:off x="1547078" y="4712677"/>
            <a:ext cx="9074030" cy="4835770"/>
          </a:xfrm>
        </p:spPr>
        <p:txBody>
          <a:bodyPr/>
          <a:lstStyle/>
          <a:p>
            <a:pPr marL="0" indent="0" algn="just">
              <a:spcAft>
                <a:spcPts val="600"/>
              </a:spcAft>
              <a:buNone/>
            </a:pPr>
            <a:r>
              <a:rPr lang="fr-FR" b="1" dirty="0" smtClean="0"/>
              <a:t>L’Institut </a:t>
            </a:r>
            <a:r>
              <a:rPr lang="fr-FR" b="1" dirty="0"/>
              <a:t>de Cancérologie de l’Ouest articule son activité autour de </a:t>
            </a:r>
            <a:r>
              <a:rPr lang="fr-FR" b="1" dirty="0" smtClean="0"/>
              <a:t>4 missions.</a:t>
            </a:r>
          </a:p>
          <a:p>
            <a:pPr marL="0" indent="0" algn="just">
              <a:spcAft>
                <a:spcPts val="600"/>
              </a:spcAft>
              <a:buNone/>
            </a:pPr>
            <a:r>
              <a:rPr lang="fr-FR" dirty="0"/>
              <a:t>Afin de mener à bien ces missions et pour garantir une prise en charge globale et optimale tout au long du parcours de soins, l’ICO dispose sur ses deux sites, Angers et Saint-Herblain, d’une solide organisation multidisciplinaire couvrant l’ensemble des domaines </a:t>
            </a:r>
            <a:r>
              <a:rPr lang="fr-FR" dirty="0" smtClean="0"/>
              <a:t>de </a:t>
            </a:r>
            <a:r>
              <a:rPr lang="fr-FR" dirty="0"/>
              <a:t>la cancérologie. </a:t>
            </a:r>
          </a:p>
          <a:p>
            <a:pPr algn="just">
              <a:buFont typeface="Wingdings" panose="05000000000000000000" pitchFamily="2" charset="2"/>
              <a:buChar char="ü"/>
            </a:pPr>
            <a:r>
              <a:rPr lang="fr-FR" dirty="0" smtClean="0"/>
              <a:t> Des </a:t>
            </a:r>
            <a:r>
              <a:rPr lang="fr-FR" dirty="0" err="1" smtClean="0"/>
              <a:t>professionnel.les</a:t>
            </a:r>
            <a:r>
              <a:rPr lang="fr-FR" dirty="0" smtClean="0"/>
              <a:t> formé.es </a:t>
            </a:r>
            <a:r>
              <a:rPr lang="fr-FR" dirty="0"/>
              <a:t>à la cancérologie. </a:t>
            </a:r>
          </a:p>
          <a:p>
            <a:pPr algn="just">
              <a:buFont typeface="Wingdings" panose="05000000000000000000" pitchFamily="2" charset="2"/>
              <a:buChar char="ü"/>
            </a:pPr>
            <a:r>
              <a:rPr lang="fr-FR" dirty="0" smtClean="0"/>
              <a:t> Des </a:t>
            </a:r>
            <a:r>
              <a:rPr lang="fr-FR" dirty="0"/>
              <a:t>plateaux techniques de pointe. </a:t>
            </a:r>
          </a:p>
          <a:p>
            <a:pPr algn="just">
              <a:buFont typeface="Wingdings" panose="05000000000000000000" pitchFamily="2" charset="2"/>
              <a:buChar char="ü"/>
            </a:pPr>
            <a:r>
              <a:rPr lang="fr-FR" dirty="0" smtClean="0"/>
              <a:t> Des </a:t>
            </a:r>
            <a:r>
              <a:rPr lang="fr-FR" dirty="0"/>
              <a:t>plateformes </a:t>
            </a:r>
            <a:r>
              <a:rPr lang="fr-FR" dirty="0" smtClean="0"/>
              <a:t>technologiques</a:t>
            </a:r>
          </a:p>
          <a:p>
            <a:pPr marL="0" indent="0" algn="just">
              <a:spcBef>
                <a:spcPts val="0"/>
              </a:spcBef>
              <a:buNone/>
            </a:pPr>
            <a:r>
              <a:rPr lang="fr-FR" dirty="0" smtClean="0"/>
              <a:t> </a:t>
            </a:r>
            <a:r>
              <a:rPr lang="fr-FR" dirty="0"/>
              <a:t>pour le soin et la recherche. </a:t>
            </a:r>
            <a:endParaRPr lang="fr-FR" b="1" dirty="0"/>
          </a:p>
        </p:txBody>
      </p:sp>
      <p:grpSp>
        <p:nvGrpSpPr>
          <p:cNvPr id="10" name="Groupe 9"/>
          <p:cNvGrpSpPr/>
          <p:nvPr/>
        </p:nvGrpSpPr>
        <p:grpSpPr>
          <a:xfrm>
            <a:off x="9432758" y="8614611"/>
            <a:ext cx="13851909" cy="3825364"/>
            <a:chOff x="8194429" y="7722894"/>
            <a:chExt cx="15562386" cy="4428221"/>
          </a:xfrm>
        </p:grpSpPr>
        <p:pic>
          <p:nvPicPr>
            <p:cNvPr id="8" name="Image 7" descr="Une image contenant mètre, dessin, lumière, horloge&#10;&#10;Description générée automatiquement">
              <a:extLst>
                <a:ext uri="{FF2B5EF4-FFF2-40B4-BE49-F238E27FC236}">
                  <a16:creationId xmlns:a16="http://schemas.microsoft.com/office/drawing/2014/main" id="{1FE4ECB3-D5E0-4EFE-AD48-4ED6C47C60E3}"/>
                </a:ext>
              </a:extLst>
            </p:cNvPr>
            <p:cNvPicPr>
              <a:picLocks noChangeAspect="1"/>
            </p:cNvPicPr>
            <p:nvPr/>
          </p:nvPicPr>
          <p:blipFill rotWithShape="1">
            <a:blip r:embed="rId2">
              <a:extLst>
                <a:ext uri="{28A0092B-C50C-407E-A947-70E740481C1C}">
                  <a14:useLocalDpi xmlns:a14="http://schemas.microsoft.com/office/drawing/2010/main"/>
                </a:ext>
              </a:extLst>
            </a:blip>
            <a:srcRect r="49877"/>
            <a:stretch/>
          </p:blipFill>
          <p:spPr>
            <a:xfrm>
              <a:off x="8194429" y="7722894"/>
              <a:ext cx="7796970" cy="4428221"/>
            </a:xfrm>
            <a:prstGeom prst="rect">
              <a:avLst/>
            </a:prstGeom>
          </p:spPr>
        </p:pic>
        <p:pic>
          <p:nvPicPr>
            <p:cNvPr id="9" name="Image 8" descr="Une image contenant mètre, dessin, lumière, horloge&#10;&#10;Description générée automatiquement">
              <a:extLst>
                <a:ext uri="{FF2B5EF4-FFF2-40B4-BE49-F238E27FC236}">
                  <a16:creationId xmlns:a16="http://schemas.microsoft.com/office/drawing/2014/main" id="{1FE4ECB3-D5E0-4EFE-AD48-4ED6C47C60E3}"/>
                </a:ext>
              </a:extLst>
            </p:cNvPr>
            <p:cNvPicPr>
              <a:picLocks noChangeAspect="1"/>
            </p:cNvPicPr>
            <p:nvPr/>
          </p:nvPicPr>
          <p:blipFill rotWithShape="1">
            <a:blip r:embed="rId2">
              <a:extLst>
                <a:ext uri="{28A0092B-C50C-407E-A947-70E740481C1C}">
                  <a14:useLocalDpi xmlns:a14="http://schemas.microsoft.com/office/drawing/2010/main"/>
                </a:ext>
              </a:extLst>
            </a:blip>
            <a:srcRect l="49130"/>
            <a:stretch/>
          </p:blipFill>
          <p:spPr>
            <a:xfrm>
              <a:off x="15843737" y="7722894"/>
              <a:ext cx="7913078" cy="4428221"/>
            </a:xfrm>
            <a:prstGeom prst="rect">
              <a:avLst/>
            </a:prstGeom>
          </p:spPr>
        </p:pic>
      </p:gr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7115">
            <a:off x="15191583" y="2434334"/>
            <a:ext cx="6175248" cy="3346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007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524940" y="2494349"/>
            <a:ext cx="5817600" cy="2991600"/>
          </a:xfrm>
        </p:spPr>
        <p:txBody>
          <a:bodyPr/>
          <a:lstStyle/>
          <a:p>
            <a:r>
              <a:rPr lang="fr-FR" sz="6000" cap="small" dirty="0" smtClean="0"/>
              <a:t>Nos spécialités</a:t>
            </a:r>
            <a:endParaRPr lang="fr-FR" sz="6000" cap="small" dirty="0"/>
          </a:p>
        </p:txBody>
      </p:sp>
      <p:grpSp>
        <p:nvGrpSpPr>
          <p:cNvPr id="16" name="Groupe 15"/>
          <p:cNvGrpSpPr/>
          <p:nvPr/>
        </p:nvGrpSpPr>
        <p:grpSpPr>
          <a:xfrm>
            <a:off x="1524940" y="5037415"/>
            <a:ext cx="10392018" cy="5874919"/>
            <a:chOff x="10711960" y="1082583"/>
            <a:chExt cx="12431161" cy="7027708"/>
          </a:xfrm>
        </p:grpSpPr>
        <p:pic>
          <p:nvPicPr>
            <p:cNvPr id="9" name="Image 8"/>
            <p:cNvPicPr>
              <a:picLocks noChangeAspect="1"/>
            </p:cNvPicPr>
            <p:nvPr/>
          </p:nvPicPr>
          <p:blipFill>
            <a:blip r:embed="rId2"/>
            <a:stretch>
              <a:fillRect/>
            </a:stretch>
          </p:blipFill>
          <p:spPr>
            <a:xfrm>
              <a:off x="10711960" y="1082583"/>
              <a:ext cx="12431161" cy="7027708"/>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11565465" y="2912534"/>
              <a:ext cx="2895600" cy="418309"/>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du sein</a:t>
              </a:r>
              <a:endParaRPr lang="fr-FR" b="1" dirty="0">
                <a:latin typeface="Arial" panose="020B0604020202020204" pitchFamily="34" charset="0"/>
                <a:cs typeface="Arial" panose="020B0604020202020204" pitchFamily="34" charset="0"/>
              </a:endParaRPr>
            </a:p>
          </p:txBody>
        </p:sp>
        <p:sp>
          <p:nvSpPr>
            <p:cNvPr id="11" name="ZoneTexte 10"/>
            <p:cNvSpPr txBox="1"/>
            <p:nvPr/>
          </p:nvSpPr>
          <p:spPr>
            <a:xfrm>
              <a:off x="11565467" y="3471333"/>
              <a:ext cx="2895599" cy="418309"/>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colorectal</a:t>
              </a:r>
              <a:endParaRPr lang="fr-FR" b="1" dirty="0">
                <a:latin typeface="Arial" panose="020B0604020202020204" pitchFamily="34" charset="0"/>
                <a:cs typeface="Arial" panose="020B0604020202020204" pitchFamily="34" charset="0"/>
              </a:endParaRPr>
            </a:p>
          </p:txBody>
        </p:sp>
        <p:sp>
          <p:nvSpPr>
            <p:cNvPr id="12" name="ZoneTexte 11"/>
            <p:cNvSpPr txBox="1"/>
            <p:nvPr/>
          </p:nvSpPr>
          <p:spPr>
            <a:xfrm>
              <a:off x="11565467" y="4030133"/>
              <a:ext cx="3270351" cy="418309"/>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de la prostate</a:t>
              </a:r>
              <a:endParaRPr lang="fr-FR" b="1" dirty="0">
                <a:latin typeface="Arial" panose="020B0604020202020204" pitchFamily="34" charset="0"/>
                <a:cs typeface="Arial" panose="020B0604020202020204" pitchFamily="34" charset="0"/>
              </a:endParaRPr>
            </a:p>
          </p:txBody>
        </p:sp>
        <p:sp>
          <p:nvSpPr>
            <p:cNvPr id="13" name="ZoneTexte 12"/>
            <p:cNvSpPr txBox="1"/>
            <p:nvPr/>
          </p:nvSpPr>
          <p:spPr>
            <a:xfrm>
              <a:off x="11565467" y="4681102"/>
              <a:ext cx="2895599" cy="418309"/>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du poumon</a:t>
              </a:r>
              <a:endParaRPr lang="fr-FR" b="1" dirty="0">
                <a:latin typeface="Arial" panose="020B0604020202020204" pitchFamily="34" charset="0"/>
                <a:cs typeface="Arial" panose="020B0604020202020204" pitchFamily="34" charset="0"/>
              </a:endParaRPr>
            </a:p>
          </p:txBody>
        </p:sp>
        <p:sp>
          <p:nvSpPr>
            <p:cNvPr id="14" name="ZoneTexte 13"/>
            <p:cNvSpPr txBox="1"/>
            <p:nvPr/>
          </p:nvSpPr>
          <p:spPr>
            <a:xfrm>
              <a:off x="11565467" y="5298205"/>
              <a:ext cx="3270351" cy="418309"/>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gynécologique</a:t>
              </a:r>
              <a:endParaRPr lang="fr-FR" b="1" dirty="0">
                <a:latin typeface="Arial" panose="020B0604020202020204" pitchFamily="34" charset="0"/>
                <a:cs typeface="Arial" panose="020B0604020202020204" pitchFamily="34" charset="0"/>
              </a:endParaRPr>
            </a:p>
          </p:txBody>
        </p:sp>
        <p:sp>
          <p:nvSpPr>
            <p:cNvPr id="15" name="ZoneTexte 14"/>
            <p:cNvSpPr txBox="1"/>
            <p:nvPr/>
          </p:nvSpPr>
          <p:spPr>
            <a:xfrm>
              <a:off x="11565467" y="5860083"/>
              <a:ext cx="2895600" cy="369332"/>
            </a:xfrm>
            <a:prstGeom prst="rect">
              <a:avLst/>
            </a:prstGeom>
            <a:solidFill>
              <a:schemeClr val="bg1"/>
            </a:solidFill>
          </p:spPr>
          <p:txBody>
            <a:bodyPr wrap="square" rtlCol="0">
              <a:spAutoFit/>
            </a:bodyPr>
            <a:lstStyle/>
            <a:p>
              <a:r>
                <a:rPr lang="fr-FR" b="1" dirty="0" smtClean="0">
                  <a:latin typeface="Arial" panose="020B0604020202020204" pitchFamily="34" charset="0"/>
                  <a:cs typeface="Arial" panose="020B0604020202020204" pitchFamily="34" charset="0"/>
                </a:rPr>
                <a:t>Cancer ORL </a:t>
              </a:r>
              <a:endParaRPr lang="fr-FR" b="1" dirty="0">
                <a:latin typeface="Arial" panose="020B0604020202020204" pitchFamily="34" charset="0"/>
                <a:cs typeface="Arial" panose="020B0604020202020204" pitchFamily="34" charset="0"/>
              </a:endParaRPr>
            </a:p>
          </p:txBody>
        </p:sp>
      </p:grpSp>
      <p:graphicFrame>
        <p:nvGraphicFramePr>
          <p:cNvPr id="17" name="Tableau 16"/>
          <p:cNvGraphicFramePr>
            <a:graphicFrameLocks noGrp="1"/>
          </p:cNvGraphicFramePr>
          <p:nvPr>
            <p:extLst>
              <p:ext uri="{D42A27DB-BD31-4B8C-83A1-F6EECF244321}">
                <p14:modId xmlns:p14="http://schemas.microsoft.com/office/powerpoint/2010/main" val="860548192"/>
              </p:ext>
            </p:extLst>
          </p:nvPr>
        </p:nvGraphicFramePr>
        <p:xfrm>
          <a:off x="12846996" y="4931322"/>
          <a:ext cx="8670587" cy="5981012"/>
        </p:xfrm>
        <a:graphic>
          <a:graphicData uri="http://schemas.openxmlformats.org/drawingml/2006/table">
            <a:tbl>
              <a:tblPr>
                <a:tableStyleId>{5C22544A-7EE6-4342-B048-85BDC9FD1C3A}</a:tableStyleId>
              </a:tblPr>
              <a:tblGrid>
                <a:gridCol w="6844462">
                  <a:extLst>
                    <a:ext uri="{9D8B030D-6E8A-4147-A177-3AD203B41FA5}">
                      <a16:colId xmlns:a16="http://schemas.microsoft.com/office/drawing/2014/main" val="2665062998"/>
                    </a:ext>
                  </a:extLst>
                </a:gridCol>
                <a:gridCol w="1826125">
                  <a:extLst>
                    <a:ext uri="{9D8B030D-6E8A-4147-A177-3AD203B41FA5}">
                      <a16:colId xmlns:a16="http://schemas.microsoft.com/office/drawing/2014/main" val="101481460"/>
                    </a:ext>
                  </a:extLst>
                </a:gridCol>
              </a:tblGrid>
              <a:tr h="808700">
                <a:tc>
                  <a:txBody>
                    <a:bodyPr/>
                    <a:lstStyle/>
                    <a:p>
                      <a:pPr algn="l" fontAlgn="b"/>
                      <a:r>
                        <a:rPr lang="fr-FR" sz="4800" b="1" u="none" strike="noStrike" dirty="0" smtClean="0">
                          <a:effectLst/>
                          <a:latin typeface="Arial" panose="020B0604020202020204" pitchFamily="34" charset="0"/>
                          <a:cs typeface="Arial" panose="020B0604020202020204" pitchFamily="34" charset="0"/>
                        </a:rPr>
                        <a:t>Cancer du sein ……</a:t>
                      </a:r>
                      <a:endParaRPr lang="fr-FR" sz="4800" b="1" i="0" u="none" strike="noStrike" dirty="0">
                        <a:solidFill>
                          <a:srgbClr val="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tc>
                  <a:txBody>
                    <a:bodyPr/>
                    <a:lstStyle/>
                    <a:p>
                      <a:pPr algn="l" fontAlgn="ctr"/>
                      <a:r>
                        <a:rPr lang="fr-FR" sz="4800" b="1" u="none" strike="noStrike" dirty="0">
                          <a:effectLst/>
                          <a:latin typeface="Arial" panose="020B0604020202020204" pitchFamily="34" charset="0"/>
                          <a:cs typeface="Arial" panose="020B0604020202020204" pitchFamily="34" charset="0"/>
                        </a:rPr>
                        <a:t>34%</a:t>
                      </a:r>
                      <a:endParaRPr lang="fr-FR" sz="4800" b="1" i="0" u="none" strike="noStrike" dirty="0">
                        <a:solidFill>
                          <a:srgbClr val="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extLst>
                  <a:ext uri="{0D108BD9-81ED-4DB2-BD59-A6C34878D82A}">
                    <a16:rowId xmlns:a16="http://schemas.microsoft.com/office/drawing/2014/main" val="2279313261"/>
                  </a:ext>
                </a:extLst>
              </a:tr>
              <a:tr h="1091387">
                <a:tc>
                  <a:txBody>
                    <a:bodyPr/>
                    <a:lstStyle/>
                    <a:p>
                      <a:pPr algn="l" fontAlgn="ctr"/>
                      <a:r>
                        <a:rPr lang="fr-FR" sz="3600" b="1" u="none" strike="noStrike" dirty="0" smtClean="0">
                          <a:solidFill>
                            <a:sysClr val="windowText" lastClr="000000"/>
                          </a:solidFill>
                          <a:effectLst/>
                          <a:latin typeface="Arial" panose="020B0604020202020204" pitchFamily="34" charset="0"/>
                          <a:cs typeface="Arial" panose="020B0604020202020204" pitchFamily="34" charset="0"/>
                        </a:rPr>
                        <a:t>Cancer colorectal …………</a:t>
                      </a:r>
                      <a:endParaRPr lang="fr-FR" sz="3600" b="1" i="0" u="none" strike="noStrike" dirty="0">
                        <a:solidFill>
                          <a:sysClr val="windowText" lastClr="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tc>
                  <a:txBody>
                    <a:bodyPr/>
                    <a:lstStyle/>
                    <a:p>
                      <a:pPr algn="l" fontAlgn="ctr"/>
                      <a:r>
                        <a:rPr lang="fr-FR" sz="3600" b="1" u="none" strike="noStrike" dirty="0">
                          <a:effectLst/>
                          <a:latin typeface="Arial" panose="020B0604020202020204" pitchFamily="34" charset="0"/>
                          <a:cs typeface="Arial" panose="020B0604020202020204" pitchFamily="34" charset="0"/>
                        </a:rPr>
                        <a:t>15%</a:t>
                      </a:r>
                      <a:endParaRPr lang="fr-FR" sz="3600" b="1" i="0" u="none" strike="noStrike" dirty="0">
                        <a:solidFill>
                          <a:srgbClr val="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extLst>
                  <a:ext uri="{0D108BD9-81ED-4DB2-BD59-A6C34878D82A}">
                    <a16:rowId xmlns:a16="http://schemas.microsoft.com/office/drawing/2014/main" val="2758466070"/>
                  </a:ext>
                </a:extLst>
              </a:tr>
              <a:tr h="808700">
                <a:tc>
                  <a:txBody>
                    <a:bodyPr/>
                    <a:lstStyle/>
                    <a:p>
                      <a:pPr algn="l" fontAlgn="ctr"/>
                      <a:r>
                        <a:rPr lang="fr-FR" sz="3200" u="none" strike="noStrike" dirty="0" smtClean="0">
                          <a:solidFill>
                            <a:sysClr val="windowText" lastClr="000000"/>
                          </a:solidFill>
                          <a:effectLst/>
                          <a:latin typeface="Arial" panose="020B0604020202020204" pitchFamily="34" charset="0"/>
                          <a:cs typeface="Arial" panose="020B0604020202020204" pitchFamily="34" charset="0"/>
                        </a:rPr>
                        <a:t>Cancer de la prostate ………….</a:t>
                      </a:r>
                      <a:endParaRPr lang="fr-FR" sz="3200" b="0" i="0" u="none" strike="noStrike" dirty="0">
                        <a:solidFill>
                          <a:sysClr val="windowText" lastClr="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tc>
                  <a:txBody>
                    <a:bodyPr/>
                    <a:lstStyle/>
                    <a:p>
                      <a:pPr algn="l" fontAlgn="ctr"/>
                      <a:r>
                        <a:rPr lang="fr-FR" sz="3200" u="none" strike="noStrike" dirty="0">
                          <a:effectLst/>
                          <a:latin typeface="Arial" panose="020B0604020202020204" pitchFamily="34" charset="0"/>
                          <a:cs typeface="Arial" panose="020B0604020202020204" pitchFamily="34" charset="0"/>
                        </a:rPr>
                        <a:t>10%</a:t>
                      </a:r>
                      <a:endParaRPr lang="fr-FR" sz="3200" b="0" i="0" u="none" strike="noStrike" dirty="0">
                        <a:solidFill>
                          <a:srgbClr val="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extLst>
                  <a:ext uri="{0D108BD9-81ED-4DB2-BD59-A6C34878D82A}">
                    <a16:rowId xmlns:a16="http://schemas.microsoft.com/office/drawing/2014/main" val="3726238034"/>
                  </a:ext>
                </a:extLst>
              </a:tr>
              <a:tr h="808700">
                <a:tc>
                  <a:txBody>
                    <a:bodyPr/>
                    <a:lstStyle/>
                    <a:p>
                      <a:pPr algn="l" fontAlgn="ctr"/>
                      <a:r>
                        <a:rPr lang="fr-FR" sz="3200" u="none" strike="noStrike" dirty="0" smtClean="0">
                          <a:solidFill>
                            <a:sysClr val="windowText" lastClr="000000"/>
                          </a:solidFill>
                          <a:effectLst/>
                          <a:latin typeface="Arial" panose="020B0604020202020204" pitchFamily="34" charset="0"/>
                          <a:cs typeface="Arial" panose="020B0604020202020204" pitchFamily="34" charset="0"/>
                        </a:rPr>
                        <a:t>Cancer du poumon …………….</a:t>
                      </a:r>
                      <a:endParaRPr lang="fr-FR" sz="3200" b="0" i="0" u="none" strike="noStrike" dirty="0">
                        <a:solidFill>
                          <a:sysClr val="windowText" lastClr="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tc>
                  <a:txBody>
                    <a:bodyPr/>
                    <a:lstStyle/>
                    <a:p>
                      <a:pPr algn="l" fontAlgn="ctr"/>
                      <a:r>
                        <a:rPr lang="fr-FR" sz="3200" u="none" strike="noStrike" dirty="0">
                          <a:effectLst/>
                          <a:latin typeface="Arial" panose="020B0604020202020204" pitchFamily="34" charset="0"/>
                          <a:cs typeface="Arial" panose="020B0604020202020204" pitchFamily="34" charset="0"/>
                        </a:rPr>
                        <a:t>10%</a:t>
                      </a:r>
                      <a:endParaRPr lang="fr-FR" sz="3200" b="0" i="0" u="none" strike="noStrike" dirty="0">
                        <a:solidFill>
                          <a:srgbClr val="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extLst>
                  <a:ext uri="{0D108BD9-81ED-4DB2-BD59-A6C34878D82A}">
                    <a16:rowId xmlns:a16="http://schemas.microsoft.com/office/drawing/2014/main" val="1641023768"/>
                  </a:ext>
                </a:extLst>
              </a:tr>
              <a:tr h="1272091">
                <a:tc>
                  <a:txBody>
                    <a:bodyPr/>
                    <a:lstStyle/>
                    <a:p>
                      <a:pPr algn="l" fontAlgn="ctr"/>
                      <a:r>
                        <a:rPr lang="fr-FR" sz="3200" u="none" strike="noStrike" dirty="0" smtClean="0">
                          <a:solidFill>
                            <a:sysClr val="windowText" lastClr="000000"/>
                          </a:solidFill>
                          <a:effectLst/>
                          <a:latin typeface="Arial" panose="020B0604020202020204" pitchFamily="34" charset="0"/>
                          <a:cs typeface="Arial" panose="020B0604020202020204" pitchFamily="34" charset="0"/>
                        </a:rPr>
                        <a:t>Cancer</a:t>
                      </a:r>
                      <a:r>
                        <a:rPr lang="fr-FR" sz="3200" u="none" strike="noStrike" baseline="0" dirty="0" smtClean="0">
                          <a:solidFill>
                            <a:sysClr val="windowText" lastClr="000000"/>
                          </a:solidFill>
                          <a:effectLst/>
                          <a:latin typeface="Arial" panose="020B0604020202020204" pitchFamily="34" charset="0"/>
                          <a:cs typeface="Arial" panose="020B0604020202020204" pitchFamily="34" charset="0"/>
                        </a:rPr>
                        <a:t> gynécologique …………</a:t>
                      </a:r>
                    </a:p>
                    <a:p>
                      <a:pPr algn="l" fontAlgn="ctr"/>
                      <a:endParaRPr lang="fr-FR" sz="3200" b="0" i="0" u="none" strike="noStrike" dirty="0" smtClean="0">
                        <a:solidFill>
                          <a:sysClr val="windowText" lastClr="000000"/>
                        </a:solidFill>
                        <a:effectLst/>
                        <a:latin typeface="Arial" panose="020B0604020202020204" pitchFamily="34" charset="0"/>
                        <a:cs typeface="Arial" panose="020B0604020202020204" pitchFamily="34" charset="0"/>
                      </a:endParaRPr>
                    </a:p>
                    <a:p>
                      <a:pPr algn="l" fontAlgn="ctr"/>
                      <a:r>
                        <a:rPr lang="fr-FR" sz="3200" b="0" i="0" u="none" strike="noStrike" dirty="0" smtClean="0">
                          <a:solidFill>
                            <a:sysClr val="windowText" lastClr="000000"/>
                          </a:solidFill>
                          <a:effectLst/>
                          <a:latin typeface="Arial" panose="020B0604020202020204" pitchFamily="34" charset="0"/>
                          <a:cs typeface="Arial" panose="020B0604020202020204" pitchFamily="34" charset="0"/>
                        </a:rPr>
                        <a:t>Cancer ORL (tête et cou) ……...</a:t>
                      </a:r>
                    </a:p>
                    <a:p>
                      <a:pPr algn="l" fontAlgn="ctr"/>
                      <a:endParaRPr lang="fr-FR" sz="3200" b="0" i="0" u="none" strike="noStrike" dirty="0" smtClean="0">
                        <a:solidFill>
                          <a:sysClr val="windowText" lastClr="000000"/>
                        </a:solidFill>
                        <a:effectLst/>
                        <a:latin typeface="Arial" panose="020B0604020202020204" pitchFamily="34" charset="0"/>
                        <a:cs typeface="Arial" panose="020B0604020202020204" pitchFamily="34" charset="0"/>
                      </a:endParaRPr>
                    </a:p>
                    <a:p>
                      <a:pPr algn="l" fontAlgn="ctr"/>
                      <a:r>
                        <a:rPr lang="fr-FR" sz="3200" b="0" i="0" u="none" strike="noStrike" dirty="0" smtClean="0">
                          <a:solidFill>
                            <a:sysClr val="windowText" lastClr="000000"/>
                          </a:solidFill>
                          <a:effectLst/>
                          <a:latin typeface="Arial" panose="020B0604020202020204" pitchFamily="34" charset="0"/>
                          <a:cs typeface="Arial" panose="020B0604020202020204" pitchFamily="34" charset="0"/>
                        </a:rPr>
                        <a:t>Autres …………………………...</a:t>
                      </a:r>
                      <a:endParaRPr lang="fr-FR" sz="3200" b="0" i="0" u="none" strike="noStrike" dirty="0">
                        <a:solidFill>
                          <a:sysClr val="windowText" lastClr="000000"/>
                        </a:solidFill>
                        <a:effectLst/>
                        <a:latin typeface="Arial" panose="020B0604020202020204" pitchFamily="34" charset="0"/>
                        <a:cs typeface="Arial" panose="020B0604020202020204" pitchFamily="34" charset="0"/>
                      </a:endParaRPr>
                    </a:p>
                  </a:txBody>
                  <a:tcPr marL="25125" marR="25125" marT="25125" marB="0" anchor="ctr">
                    <a:solidFill>
                      <a:schemeClr val="bg1"/>
                    </a:solidFill>
                  </a:tcPr>
                </a:tc>
                <a:tc>
                  <a:txBody>
                    <a:bodyPr/>
                    <a:lstStyle/>
                    <a:p>
                      <a:pPr algn="l" fontAlgn="ctr"/>
                      <a:r>
                        <a:rPr lang="fr-FR" sz="3200" u="none" strike="noStrike" dirty="0">
                          <a:effectLst/>
                          <a:latin typeface="Arial" panose="020B0604020202020204" pitchFamily="34" charset="0"/>
                          <a:cs typeface="Arial" panose="020B0604020202020204" pitchFamily="34" charset="0"/>
                        </a:rPr>
                        <a:t>10</a:t>
                      </a:r>
                      <a:r>
                        <a:rPr lang="fr-FR" sz="3200" u="none" strike="noStrike" dirty="0" smtClean="0">
                          <a:effectLst/>
                          <a:latin typeface="Arial" panose="020B0604020202020204" pitchFamily="34" charset="0"/>
                          <a:cs typeface="Arial" panose="020B0604020202020204" pitchFamily="34" charset="0"/>
                        </a:rPr>
                        <a:t>%</a:t>
                      </a:r>
                      <a:endParaRPr lang="fr-FR" sz="3200" b="0"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fr-FR" sz="3200" b="0" i="0" u="none" strike="noStrike" dirty="0">
                        <a:solidFill>
                          <a:srgbClr val="000000"/>
                        </a:solidFill>
                        <a:effectLst/>
                        <a:latin typeface="Arial" panose="020B0604020202020204" pitchFamily="34" charset="0"/>
                        <a:cs typeface="Arial" panose="020B0604020202020204" pitchFamily="34" charset="0"/>
                      </a:endParaRPr>
                    </a:p>
                    <a:p>
                      <a:pPr algn="l" fontAlgn="ctr"/>
                      <a:r>
                        <a:rPr lang="fr-FR" sz="3200" b="0" i="0" u="none" strike="noStrike" dirty="0" smtClean="0">
                          <a:solidFill>
                            <a:srgbClr val="000000"/>
                          </a:solidFill>
                          <a:effectLst/>
                          <a:latin typeface="Arial" panose="020B0604020202020204" pitchFamily="34" charset="0"/>
                          <a:cs typeface="Arial" panose="020B0604020202020204" pitchFamily="34" charset="0"/>
                        </a:rPr>
                        <a:t>6%</a:t>
                      </a:r>
                    </a:p>
                    <a:p>
                      <a:pPr algn="l" fontAlgn="ctr"/>
                      <a:endParaRPr lang="fr-FR" sz="3200" b="0" i="0" u="none" strike="noStrike" dirty="0" smtClean="0">
                        <a:solidFill>
                          <a:srgbClr val="000000"/>
                        </a:solidFill>
                        <a:effectLst/>
                        <a:latin typeface="Arial" panose="020B0604020202020204" pitchFamily="34" charset="0"/>
                        <a:cs typeface="Arial" panose="020B0604020202020204" pitchFamily="34" charset="0"/>
                      </a:endParaRPr>
                    </a:p>
                    <a:p>
                      <a:pPr algn="l" fontAlgn="ctr"/>
                      <a:r>
                        <a:rPr lang="fr-FR" sz="3200" b="0" i="0" u="none" strike="noStrike" dirty="0" smtClean="0">
                          <a:solidFill>
                            <a:srgbClr val="000000"/>
                          </a:solidFill>
                          <a:effectLst/>
                          <a:latin typeface="Arial" panose="020B0604020202020204" pitchFamily="34" charset="0"/>
                          <a:cs typeface="Arial" panose="020B0604020202020204" pitchFamily="34" charset="0"/>
                        </a:rPr>
                        <a:t>15%</a:t>
                      </a:r>
                      <a:endParaRPr lang="fr-FR" sz="3200" u="none" strike="noStrike" dirty="0" smtClean="0">
                        <a:effectLst/>
                        <a:latin typeface="Arial" panose="020B0604020202020204" pitchFamily="34" charset="0"/>
                        <a:cs typeface="Arial" panose="020B0604020202020204" pitchFamily="34" charset="0"/>
                      </a:endParaRPr>
                    </a:p>
                  </a:txBody>
                  <a:tcPr marL="25125" marR="25125" marT="25125" marB="0" anchor="ctr">
                    <a:solidFill>
                      <a:schemeClr val="bg1"/>
                    </a:solidFill>
                  </a:tcPr>
                </a:tc>
                <a:extLst>
                  <a:ext uri="{0D108BD9-81ED-4DB2-BD59-A6C34878D82A}">
                    <a16:rowId xmlns:a16="http://schemas.microsoft.com/office/drawing/2014/main" val="173362097"/>
                  </a:ext>
                </a:extLst>
              </a:tr>
            </a:tbl>
          </a:graphicData>
        </a:graphic>
      </p:graphicFrame>
      <p:sp>
        <p:nvSpPr>
          <p:cNvPr id="18" name="Rectangle 17">
            <a:extLst>
              <a:ext uri="{FF2B5EF4-FFF2-40B4-BE49-F238E27FC236}">
                <a16:creationId xmlns:a16="http://schemas.microsoft.com/office/drawing/2014/main" id="{3B12DEF9-0F16-4224-B42D-42778929E927}"/>
              </a:ext>
            </a:extLst>
          </p:cNvPr>
          <p:cNvSpPr/>
          <p:nvPr/>
        </p:nvSpPr>
        <p:spPr>
          <a:xfrm>
            <a:off x="1522800" y="4323600"/>
            <a:ext cx="1450800" cy="147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79829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4"/>
          <p:cNvSpPr txBox="1">
            <a:spLocks/>
          </p:cNvSpPr>
          <p:nvPr/>
        </p:nvSpPr>
        <p:spPr>
          <a:xfrm>
            <a:off x="5634707" y="3774435"/>
            <a:ext cx="16902861" cy="273942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7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5951" cap="small" dirty="0"/>
              <a:t>Une équipe dédiée, </a:t>
            </a:r>
          </a:p>
          <a:p>
            <a:pPr>
              <a:lnSpc>
                <a:spcPct val="100000"/>
              </a:lnSpc>
              <a:spcBef>
                <a:spcPts val="0"/>
              </a:spcBef>
            </a:pPr>
            <a:r>
              <a:rPr lang="fr-FR" sz="5951" cap="small" dirty="0"/>
              <a:t>une interlocutrice unique</a:t>
            </a:r>
          </a:p>
        </p:txBody>
      </p:sp>
      <p:graphicFrame>
        <p:nvGraphicFramePr>
          <p:cNvPr id="5" name="Tableau 4"/>
          <p:cNvGraphicFramePr>
            <a:graphicFrameLocks noGrp="1"/>
          </p:cNvGraphicFramePr>
          <p:nvPr>
            <p:extLst/>
          </p:nvPr>
        </p:nvGraphicFramePr>
        <p:xfrm>
          <a:off x="5837523" y="6934638"/>
          <a:ext cx="10296306" cy="3063982"/>
        </p:xfrm>
        <a:graphic>
          <a:graphicData uri="http://schemas.openxmlformats.org/drawingml/2006/table">
            <a:tbl>
              <a:tblPr firstRow="1" firstCol="1" bandRow="1"/>
              <a:tblGrid>
                <a:gridCol w="10296306">
                  <a:extLst>
                    <a:ext uri="{9D8B030D-6E8A-4147-A177-3AD203B41FA5}">
                      <a16:colId xmlns:a16="http://schemas.microsoft.com/office/drawing/2014/main" val="2349570425"/>
                    </a:ext>
                  </a:extLst>
                </a:gridCol>
              </a:tblGrid>
              <a:tr h="717022">
                <a:tc>
                  <a:txBody>
                    <a:bodyPr/>
                    <a:lstStyle/>
                    <a:p>
                      <a:pPr>
                        <a:spcAft>
                          <a:spcPts val="0"/>
                        </a:spcAft>
                      </a:pPr>
                      <a:r>
                        <a:rPr lang="fr-FR" sz="4000" b="1" spc="100">
                          <a:solidFill>
                            <a:srgbClr val="EA560D"/>
                          </a:solidFill>
                          <a:effectLst/>
                          <a:latin typeface="Calibri" panose="020F0502020204030204" pitchFamily="34" charset="0"/>
                          <a:ea typeface="Times New Roman" panose="02020603050405020304" pitchFamily="18" charset="0"/>
                          <a:cs typeface="Times New Roman" panose="02020603050405020304" pitchFamily="18" charset="0"/>
                        </a:rPr>
                        <a:t>Laurence SÉCHER</a:t>
                      </a:r>
                      <a:endParaRPr lang="fr-FR" sz="3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27043689"/>
                  </a:ext>
                </a:extLst>
              </a:tr>
              <a:tr h="1214721">
                <a:tc>
                  <a:txBody>
                    <a:bodyPr/>
                    <a:lstStyle/>
                    <a:p>
                      <a:pPr>
                        <a:spcAft>
                          <a:spcPts val="0"/>
                        </a:spcAft>
                      </a:pPr>
                      <a:r>
                        <a:rPr lang="fr-FR" sz="4000" b="1" i="1" dirty="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Responsable </a:t>
                      </a:r>
                      <a:r>
                        <a:rPr lang="fr-FR" sz="4000" b="1" i="1" dirty="0" smtClean="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mécénat &amp;</a:t>
                      </a:r>
                      <a:r>
                        <a:rPr lang="fr-FR" sz="4000" b="1" i="1" baseline="0" dirty="0" smtClean="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 Relations donateurs</a:t>
                      </a:r>
                      <a:endParaRPr lang="fr-FR" sz="37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4000" i="1" dirty="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Direction Innovation et Développement</a:t>
                      </a:r>
                      <a:endParaRPr lang="fr-FR" sz="3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79558835"/>
                  </a:ext>
                </a:extLst>
              </a:tr>
              <a:tr h="1125622">
                <a:tc>
                  <a:txBody>
                    <a:bodyPr/>
                    <a:lstStyle/>
                    <a:p>
                      <a:pPr>
                        <a:spcAft>
                          <a:spcPts val="0"/>
                        </a:spcAft>
                      </a:pPr>
                      <a:r>
                        <a:rPr lang="fr-FR" sz="3700" dirty="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+33 (0)2.52.10.91.81 / </a:t>
                      </a:r>
                      <a:r>
                        <a:rPr lang="fr-FR" sz="3700" dirty="0" smtClean="0">
                          <a:solidFill>
                            <a:srgbClr val="828282"/>
                          </a:solidFill>
                          <a:effectLst/>
                          <a:latin typeface="Calibri" panose="020F0502020204030204" pitchFamily="34" charset="0"/>
                          <a:ea typeface="Times New Roman" panose="02020603050405020304" pitchFamily="18" charset="0"/>
                          <a:cs typeface="Times New Roman" panose="02020603050405020304" pitchFamily="18" charset="0"/>
                        </a:rPr>
                        <a:t>06.13.65.25.13</a:t>
                      </a:r>
                    </a:p>
                    <a:p>
                      <a:pPr>
                        <a:spcAft>
                          <a:spcPts val="0"/>
                        </a:spcAft>
                      </a:pPr>
                      <a:r>
                        <a:rPr lang="fr-FR" sz="3700" dirty="0" smtClean="0">
                          <a:solidFill>
                            <a:srgbClr val="828282"/>
                          </a:solidFill>
                          <a:effectLst/>
                          <a:latin typeface="Calibri" panose="020F0502020204030204" pitchFamily="34" charset="0"/>
                          <a:ea typeface="Calibri" panose="020F0502020204030204" pitchFamily="34" charset="0"/>
                          <a:cs typeface="Times New Roman" panose="02020603050405020304" pitchFamily="18" charset="0"/>
                        </a:rPr>
                        <a:t>Laurence.secher@ico.unicancer.fr</a:t>
                      </a:r>
                      <a:endParaRPr lang="fr-FR" sz="37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556939896"/>
                  </a:ext>
                </a:extLst>
              </a:tr>
            </a:tbl>
          </a:graphicData>
        </a:graphic>
      </p:graphicFrame>
      <p:sp>
        <p:nvSpPr>
          <p:cNvPr id="11" name="Rectangle 10">
            <a:extLst>
              <a:ext uri="{FF2B5EF4-FFF2-40B4-BE49-F238E27FC236}">
                <a16:creationId xmlns:a16="http://schemas.microsoft.com/office/drawing/2014/main" id="{3B12DEF9-0F16-4224-B42D-42778929E927}"/>
              </a:ext>
            </a:extLst>
          </p:cNvPr>
          <p:cNvSpPr/>
          <p:nvPr/>
        </p:nvSpPr>
        <p:spPr>
          <a:xfrm>
            <a:off x="5892665" y="5975907"/>
            <a:ext cx="1438951" cy="146395"/>
          </a:xfrm>
          <a:prstGeom prst="rect">
            <a:avLst/>
          </a:prstGeom>
          <a:solidFill>
            <a:srgbClr val="EA560D"/>
          </a:solidFill>
          <a:ln>
            <a:solidFill>
              <a:srgbClr val="EA560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786" dirty="0">
              <a:solidFill>
                <a:srgbClr val="EA560D"/>
              </a:solidFill>
            </a:endParaRPr>
          </a:p>
        </p:txBody>
      </p:sp>
      <p:grpSp>
        <p:nvGrpSpPr>
          <p:cNvPr id="9" name="Groupe 8"/>
          <p:cNvGrpSpPr/>
          <p:nvPr/>
        </p:nvGrpSpPr>
        <p:grpSpPr>
          <a:xfrm>
            <a:off x="2456519" y="7101147"/>
            <a:ext cx="2699161" cy="2744369"/>
            <a:chOff x="3370182" y="6369831"/>
            <a:chExt cx="3104556" cy="3156553"/>
          </a:xfrm>
        </p:grpSpPr>
        <p:sp>
          <p:nvSpPr>
            <p:cNvPr id="10" name="Ellipse 9"/>
            <p:cNvSpPr/>
            <p:nvPr/>
          </p:nvSpPr>
          <p:spPr>
            <a:xfrm>
              <a:off x="3370182" y="6369831"/>
              <a:ext cx="3104556" cy="3156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86"/>
            </a:p>
          </p:txBody>
        </p:sp>
        <p:pic>
          <p:nvPicPr>
            <p:cNvPr id="12" name="Imag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83100" y="6536960"/>
              <a:ext cx="2866115" cy="2877311"/>
            </a:xfrm>
            <a:prstGeom prst="rect">
              <a:avLst/>
            </a:prstGeom>
          </p:spPr>
        </p:pic>
      </p:grpSp>
      <p:pic>
        <p:nvPicPr>
          <p:cNvPr id="14" name="Imag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26835" y="10419395"/>
            <a:ext cx="6256071" cy="4410266"/>
          </a:xfrm>
          <a:prstGeom prst="rect">
            <a:avLst/>
          </a:prstGeom>
        </p:spPr>
      </p:pic>
    </p:spTree>
    <p:extLst>
      <p:ext uri="{BB962C8B-B14F-4D97-AF65-F5344CB8AC3E}">
        <p14:creationId xmlns:p14="http://schemas.microsoft.com/office/powerpoint/2010/main" val="1865488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GARD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DE GARDE 2 ANGLA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GES INT_MOD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INT_MOD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TREE CHA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25E2A20451514FA38B64C5C0006AA5" ma:contentTypeVersion="11" ma:contentTypeDescription="Crée un document." ma:contentTypeScope="" ma:versionID="354ec6820e701e6a1d08b83143615323">
  <xsd:schema xmlns:xsd="http://www.w3.org/2001/XMLSchema" xmlns:xs="http://www.w3.org/2001/XMLSchema" xmlns:p="http://schemas.microsoft.com/office/2006/metadata/properties" xmlns:ns3="732ac075-cee4-42ac-adea-0f9a3bcc0048" xmlns:ns4="29c9ba0b-4ee3-4aa1-9aee-f82329206d36" targetNamespace="http://schemas.microsoft.com/office/2006/metadata/properties" ma:root="true" ma:fieldsID="39e8295cf17e837d92e02d1e53fa3dd6" ns3:_="" ns4:_="">
    <xsd:import namespace="732ac075-cee4-42ac-adea-0f9a3bcc0048"/>
    <xsd:import namespace="29c9ba0b-4ee3-4aa1-9aee-f82329206d3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2ac075-cee4-42ac-adea-0f9a3bcc0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c9ba0b-4ee3-4aa1-9aee-f82329206d36"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SharingHintHash" ma:index="16"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316136-69B0-474A-9392-9DC9E9C3986B}">
  <ds:schemaRefs>
    <ds:schemaRef ds:uri="http://schemas.openxmlformats.org/package/2006/metadata/core-properties"/>
    <ds:schemaRef ds:uri="29c9ba0b-4ee3-4aa1-9aee-f82329206d36"/>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732ac075-cee4-42ac-adea-0f9a3bcc0048"/>
    <ds:schemaRef ds:uri="http://schemas.microsoft.com/office/2006/metadata/properties"/>
  </ds:schemaRefs>
</ds:datastoreItem>
</file>

<file path=customXml/itemProps2.xml><?xml version="1.0" encoding="utf-8"?>
<ds:datastoreItem xmlns:ds="http://schemas.openxmlformats.org/officeDocument/2006/customXml" ds:itemID="{39929941-F95E-44C5-A9F6-F7F4D3A6C9E1}">
  <ds:schemaRefs>
    <ds:schemaRef ds:uri="http://schemas.microsoft.com/sharepoint/v3/contenttype/forms"/>
  </ds:schemaRefs>
</ds:datastoreItem>
</file>

<file path=customXml/itemProps3.xml><?xml version="1.0" encoding="utf-8"?>
<ds:datastoreItem xmlns:ds="http://schemas.openxmlformats.org/officeDocument/2006/customXml" ds:itemID="{D6519980-81B8-4935-B787-80CB6E73BF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2ac075-cee4-42ac-adea-0f9a3bcc0048"/>
    <ds:schemaRef ds:uri="29c9ba0b-4ee3-4aa1-9aee-f82329206d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7114</TotalTime>
  <Words>848</Words>
  <Application>Microsoft Office PowerPoint</Application>
  <PresentationFormat>Personnalisé</PresentationFormat>
  <Paragraphs>75</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8</vt:i4>
      </vt:variant>
    </vt:vector>
  </HeadingPairs>
  <TitlesOfParts>
    <vt:vector size="17" baseType="lpstr">
      <vt:lpstr>Arial</vt:lpstr>
      <vt:lpstr>Calibri</vt:lpstr>
      <vt:lpstr>Times New Roman</vt:lpstr>
      <vt:lpstr>Wingdings</vt:lpstr>
      <vt:lpstr>PAGE DE GARDE 2</vt:lpstr>
      <vt:lpstr>PAGE DE GARDE 2 ANGLAIS</vt:lpstr>
      <vt:lpstr>PAGES INT_MOD1</vt:lpstr>
      <vt:lpstr>PAGE INT_MOD2</vt:lpstr>
      <vt:lpstr>ENTREE CHAP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LS</dc:creator>
  <cp:lastModifiedBy>Griveau François</cp:lastModifiedBy>
  <cp:revision>240</cp:revision>
  <cp:lastPrinted>2021-10-04T15:16:02Z</cp:lastPrinted>
  <dcterms:created xsi:type="dcterms:W3CDTF">2019-10-17T13:28:50Z</dcterms:created>
  <dcterms:modified xsi:type="dcterms:W3CDTF">2022-12-14T09:04:58Z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0x0101001125E2A20451514FA38B64C5C0006AA5</vt:lpwstr>
  </property>
</Properties>
</file>